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3" r:id="rId2"/>
    <p:sldId id="312" r:id="rId3"/>
    <p:sldId id="313" r:id="rId4"/>
    <p:sldId id="311" r:id="rId5"/>
    <p:sldId id="314" r:id="rId6"/>
    <p:sldId id="321" r:id="rId7"/>
    <p:sldId id="318" r:id="rId8"/>
    <p:sldId id="319" r:id="rId9"/>
    <p:sldId id="320" r:id="rId10"/>
    <p:sldId id="316" r:id="rId11"/>
    <p:sldId id="317" r:id="rId12"/>
    <p:sldId id="324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x8bq/6WPUQoezoF2v2P3Q==" hashData="TLXyxxxsZLrVY9UN7tSzLBUHhWA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12"/>
  </p:normalViewPr>
  <p:slideViewPr>
    <p:cSldViewPr snapToGrid="0" snapToObjects="1">
      <p:cViewPr>
        <p:scale>
          <a:sx n="100" d="100"/>
          <a:sy n="100" d="100"/>
        </p:scale>
        <p:origin x="14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3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7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392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88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393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3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09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57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115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70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26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20D7-C572-F44A-9143-D232FC7C9F40}" type="datetimeFigureOut">
              <a:rPr lang="es-ES_tradnl" smtClean="0"/>
              <a:t>14/9/16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2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2.tiff"/><Relationship Id="rId5" Type="http://schemas.openxmlformats.org/officeDocument/2006/relationships/image" Target="../media/image6.tiff"/><Relationship Id="rId6" Type="http://schemas.openxmlformats.org/officeDocument/2006/relationships/image" Target="../media/image23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4.tiff"/><Relationship Id="rId5" Type="http://schemas.openxmlformats.org/officeDocument/2006/relationships/image" Target="../media/image6.tiff"/><Relationship Id="rId6" Type="http://schemas.openxmlformats.org/officeDocument/2006/relationships/image" Target="../media/image25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tiff"/><Relationship Id="rId5" Type="http://schemas.openxmlformats.org/officeDocument/2006/relationships/image" Target="../media/image6.tiff"/><Relationship Id="rId6" Type="http://schemas.openxmlformats.org/officeDocument/2006/relationships/image" Target="../media/image9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tiff"/><Relationship Id="rId5" Type="http://schemas.openxmlformats.org/officeDocument/2006/relationships/image" Target="../media/image6.tiff"/><Relationship Id="rId6" Type="http://schemas.openxmlformats.org/officeDocument/2006/relationships/image" Target="../media/image1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tiff"/><Relationship Id="rId5" Type="http://schemas.openxmlformats.org/officeDocument/2006/relationships/image" Target="../media/image6.tiff"/><Relationship Id="rId6" Type="http://schemas.openxmlformats.org/officeDocument/2006/relationships/image" Target="../media/image1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4.tiff"/><Relationship Id="rId5" Type="http://schemas.openxmlformats.org/officeDocument/2006/relationships/image" Target="../media/image6.tiff"/><Relationship Id="rId6" Type="http://schemas.openxmlformats.org/officeDocument/2006/relationships/image" Target="../media/image15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6.tiff"/><Relationship Id="rId5" Type="http://schemas.openxmlformats.org/officeDocument/2006/relationships/image" Target="../media/image6.tiff"/><Relationship Id="rId6" Type="http://schemas.openxmlformats.org/officeDocument/2006/relationships/image" Target="../media/image17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8.tiff"/><Relationship Id="rId5" Type="http://schemas.openxmlformats.org/officeDocument/2006/relationships/image" Target="../media/image6.tiff"/><Relationship Id="rId6" Type="http://schemas.openxmlformats.org/officeDocument/2006/relationships/image" Target="../media/image19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0.tiff"/><Relationship Id="rId5" Type="http://schemas.openxmlformats.org/officeDocument/2006/relationships/image" Target="../media/image6.tiff"/><Relationship Id="rId6" Type="http://schemas.openxmlformats.org/officeDocument/2006/relationships/image" Target="../media/image21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920875"/>
            <a:ext cx="6292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ES_tradnl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Lengua </a:t>
            </a:r>
            <a:r>
              <a:rPr lang="es-MX" altLang="es-ES_tradnl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de Señas </a:t>
            </a:r>
            <a:r>
              <a:rPr lang="es-MX" altLang="es-ES_tradnl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Mexicana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4859110"/>
            <a:ext cx="9144000" cy="1105186"/>
          </a:xfrm>
          <a:prstGeom prst="rect">
            <a:avLst/>
          </a:prstGeom>
          <a:solidFill>
            <a:srgbClr val="800080"/>
          </a:solidFill>
          <a:ln>
            <a:solidFill>
              <a:srgbClr val="99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altLang="es-MX" sz="6600" dirty="0" smtClean="0">
                <a:solidFill>
                  <a:schemeClr val="bg1"/>
                </a:solidFill>
                <a:latin typeface="Chalkboard SE" charset="0"/>
                <a:ea typeface="Chalkboard SE" charset="0"/>
                <a:cs typeface="Chalkboard SE" charset="0"/>
              </a:rPr>
              <a:t>				Familia</a:t>
            </a:r>
            <a:endParaRPr lang="es-MX" altLang="es-MX" sz="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03" y="461176"/>
            <a:ext cx="2413000" cy="2463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12" y="3276093"/>
            <a:ext cx="1473200" cy="1231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0" y="2778250"/>
            <a:ext cx="33528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5000625"/>
            <a:ext cx="9143999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Amigo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1188998"/>
            <a:ext cx="2705100" cy="3759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11" name="Sena Amigo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23" r="21824"/>
          <a:stretch/>
        </p:blipFill>
        <p:spPr>
          <a:xfrm>
            <a:off x="4572917" y="1379433"/>
            <a:ext cx="3385201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988507"/>
            <a:ext cx="914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Amiga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1354825"/>
            <a:ext cx="3149600" cy="3403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Amiga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24" r="21824"/>
          <a:stretch/>
        </p:blipFill>
        <p:spPr>
          <a:xfrm>
            <a:off x="4572916" y="1379432"/>
            <a:ext cx="3385201" cy="33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3081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70" y="1898650"/>
            <a:ext cx="3073400" cy="306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690" y="2571750"/>
            <a:ext cx="222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993614"/>
            <a:ext cx="9144000" cy="18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Mamá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772782"/>
            <a:ext cx="2654300" cy="4597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8" name="Sena Mama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989" r="20761"/>
          <a:stretch/>
        </p:blipFill>
        <p:spPr>
          <a:xfrm>
            <a:off x="4572918" y="1378882"/>
            <a:ext cx="3385200" cy="3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999536"/>
            <a:ext cx="9144000" cy="18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Papá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0572"/>
            <a:ext cx="2463800" cy="5130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Papa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24" r="21824"/>
          <a:stretch/>
        </p:blipFill>
        <p:spPr>
          <a:xfrm>
            <a:off x="4572918" y="1384946"/>
            <a:ext cx="3385199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5000625"/>
            <a:ext cx="914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Bebé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1099925"/>
            <a:ext cx="2616200" cy="3949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Bebe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3907" t="20" r="19741" b="-20"/>
          <a:stretch/>
        </p:blipFill>
        <p:spPr>
          <a:xfrm>
            <a:off x="4572918" y="1385610"/>
            <a:ext cx="3385199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3702" y="4993848"/>
            <a:ext cx="523842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Abuelo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0" y="1201524"/>
            <a:ext cx="2578100" cy="3746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Abuelo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18" r="21818"/>
          <a:stretch/>
        </p:blipFill>
        <p:spPr>
          <a:xfrm>
            <a:off x="4572916" y="1385609"/>
            <a:ext cx="3385201" cy="33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3702" y="5000625"/>
            <a:ext cx="523842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Abuela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763549"/>
            <a:ext cx="2133600" cy="4610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7" name="Sena Abuela (convert-video-online.com)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45" r="21843"/>
          <a:stretch/>
        </p:blipFill>
        <p:spPr>
          <a:xfrm>
            <a:off x="4572916" y="1379434"/>
            <a:ext cx="3385201" cy="33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2785" y="5000625"/>
            <a:ext cx="523842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Hermano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1347419"/>
            <a:ext cx="3073400" cy="3441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Hermano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23" r="21824"/>
          <a:stretch/>
        </p:blipFill>
        <p:spPr>
          <a:xfrm>
            <a:off x="4571999" y="1378772"/>
            <a:ext cx="3385204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3703" y="5000625"/>
            <a:ext cx="523842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Hermana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57300"/>
            <a:ext cx="3479800" cy="3022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Hermana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18" r="21818"/>
          <a:stretch/>
        </p:blipFill>
        <p:spPr>
          <a:xfrm>
            <a:off x="4572917" y="1379435"/>
            <a:ext cx="3385200" cy="33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3702" y="5000625"/>
            <a:ext cx="523842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 SE" charset="0"/>
                <a:ea typeface="Chalkboard SE" charset="0"/>
                <a:cs typeface="Chalkboard SE" charset="0"/>
              </a:rPr>
              <a:t>Familia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1000482"/>
            <a:ext cx="3657600" cy="414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117" y="95250"/>
            <a:ext cx="1054100" cy="1054100"/>
          </a:xfrm>
          <a:prstGeom prst="rect">
            <a:avLst/>
          </a:prstGeom>
        </p:spPr>
      </p:pic>
      <p:pic>
        <p:nvPicPr>
          <p:cNvPr id="9" name="Sena Familia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974" r="20631"/>
          <a:stretch/>
        </p:blipFill>
        <p:spPr>
          <a:xfrm>
            <a:off x="4572916" y="1381293"/>
            <a:ext cx="3385201" cy="33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11673</TotalTime>
  <Words>14</Words>
  <Application>Microsoft Macintosh PowerPoint</Application>
  <PresentationFormat>Presentación en pantalla (4:3)</PresentationFormat>
  <Paragraphs>12</Paragraphs>
  <Slides>12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Chalkboard SE</vt:lpstr>
      <vt:lpstr>Fontdinerdotcom Huggable</vt:lpstr>
      <vt:lpstr>Verdana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137</cp:revision>
  <dcterms:created xsi:type="dcterms:W3CDTF">2016-08-03T15:50:44Z</dcterms:created>
  <dcterms:modified xsi:type="dcterms:W3CDTF">2016-09-14T21:58:54Z</dcterms:modified>
</cp:coreProperties>
</file>