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19" r:id="rId2"/>
    <p:sldId id="304" r:id="rId3"/>
    <p:sldId id="313" r:id="rId4"/>
    <p:sldId id="305" r:id="rId5"/>
    <p:sldId id="306" r:id="rId6"/>
    <p:sldId id="312" r:id="rId7"/>
    <p:sldId id="307" r:id="rId8"/>
    <p:sldId id="308" r:id="rId9"/>
    <p:sldId id="309" r:id="rId10"/>
    <p:sldId id="316" r:id="rId11"/>
    <p:sldId id="314" r:id="rId12"/>
    <p:sldId id="320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qTTFXxFyO1PDwB0D7Cw5g==" hashData="JUEPCbW1CorcBn+t9SZ+c8Fgx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13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26/3/18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7.tiff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tiff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tiff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tiff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5.tif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3.tiff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2964" y="1046085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de</a:t>
            </a:r>
          </a:p>
          <a:p>
            <a:pPr algn="ctr" eaLnBrk="1" hangingPunct="1">
              <a:defRPr/>
            </a:pP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Señas 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3271041"/>
            <a:ext cx="1849136" cy="63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137" y="4007182"/>
            <a:ext cx="1841424" cy="6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12" y="387784"/>
            <a:ext cx="2669362" cy="26693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404C5D3-3DFA-EE44-95AA-C2B661F12C67}"/>
              </a:ext>
            </a:extLst>
          </p:cNvPr>
          <p:cNvSpPr/>
          <p:nvPr/>
        </p:nvSpPr>
        <p:spPr>
          <a:xfrm>
            <a:off x="22964" y="5151335"/>
            <a:ext cx="9098071" cy="951702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0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	 	</a:t>
            </a:r>
            <a:r>
              <a:rPr lang="es-MX" altLang="es-MX" sz="66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Primavera</a:t>
            </a:r>
            <a:endParaRPr lang="es-MX" altLang="es-MX" sz="6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7FBED92-607D-9347-8EEA-BDC750DC1A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993"/>
          <a:stretch/>
        </p:blipFill>
        <p:spPr>
          <a:xfrm>
            <a:off x="0" y="4493889"/>
            <a:ext cx="4559473" cy="16306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F2954DF-6440-3E4F-A85A-47E0ED754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553" y="3840924"/>
            <a:ext cx="672230" cy="43555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01DDFBF-940E-6048-B31E-2CA1D0BB1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882" y="3759966"/>
            <a:ext cx="1166089" cy="7555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7DB5312-A42C-7241-81A3-6925E4A06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362" y="3195176"/>
            <a:ext cx="1430992" cy="14309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287B95-1322-3D4F-AE38-537440110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443" y="4253568"/>
            <a:ext cx="1279040" cy="167950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89B278B-BDA3-5540-841D-FCD7B09A8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6156" y="5077320"/>
            <a:ext cx="885319" cy="109973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34A4469-11C3-624C-BA31-E3F456E8C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818" y="5077320"/>
            <a:ext cx="885319" cy="109973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3A3BFB9-7455-0E40-A0EB-DF7B82075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278" y="5024762"/>
            <a:ext cx="885319" cy="10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4286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Mariposa café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DE2D5B-0828-DB4C-9E21-D6C21270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02" y="1037180"/>
            <a:ext cx="3683000" cy="4000500"/>
          </a:xfrm>
          <a:prstGeom prst="rect">
            <a:avLst/>
          </a:prstGeom>
        </p:spPr>
      </p:pic>
      <p:pic>
        <p:nvPicPr>
          <p:cNvPr id="9" name="9_Mariposa_Cafe">
            <a:hlinkClick r:id="" action="ppaction://media"/>
            <a:extLst>
              <a:ext uri="{FF2B5EF4-FFF2-40B4-BE49-F238E27FC236}">
                <a16:creationId xmlns:a16="http://schemas.microsoft.com/office/drawing/2014/main" id="{B3A664D6-470F-124A-B12F-D70836A10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16334" r="21327"/>
          <a:stretch/>
        </p:blipFill>
        <p:spPr>
          <a:xfrm>
            <a:off x="4077223" y="622954"/>
            <a:ext cx="5066778" cy="4572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1D560-805A-CF46-853D-24FB1C3F85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32007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Primavera</a:t>
            </a:r>
          </a:p>
        </p:txBody>
      </p:sp>
      <p:pic>
        <p:nvPicPr>
          <p:cNvPr id="13" name="10_Primavera">
            <a:hlinkClick r:id="" action="ppaction://media"/>
            <a:extLst>
              <a:ext uri="{FF2B5EF4-FFF2-40B4-BE49-F238E27FC236}">
                <a16:creationId xmlns:a16="http://schemas.microsoft.com/office/drawing/2014/main" id="{9FBC902B-AC06-194C-A07C-724055474A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20319" r="18340"/>
          <a:stretch/>
        </p:blipFill>
        <p:spPr>
          <a:xfrm>
            <a:off x="4158085" y="622956"/>
            <a:ext cx="4985915" cy="457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066579-2F61-FD44-B183-6A326C6D8B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9DDC28-DF7A-0948-B2B8-BE0741A5D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97" y="1592006"/>
            <a:ext cx="4009743" cy="30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18015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Mariposa azul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1_Mariposa_Azul">
            <a:hlinkClick r:id="" action="ppaction://media"/>
            <a:extLst>
              <a:ext uri="{FF2B5EF4-FFF2-40B4-BE49-F238E27FC236}">
                <a16:creationId xmlns:a16="http://schemas.microsoft.com/office/drawing/2014/main" id="{CF910580-C0C1-6B41-BD94-FFB2E7FED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23807" r="18904"/>
          <a:stretch/>
        </p:blipFill>
        <p:spPr>
          <a:xfrm>
            <a:off x="4240244" y="616659"/>
            <a:ext cx="4656387" cy="457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1D5C6D-D466-184E-A11C-6B77A9BE7A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AA9AA-C2AE-7E48-A79B-3513477AE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" y="1403483"/>
            <a:ext cx="3759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Sol amarillo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Sol_Amarillo">
            <a:hlinkClick r:id="" action="ppaction://media"/>
            <a:extLst>
              <a:ext uri="{FF2B5EF4-FFF2-40B4-BE49-F238E27FC236}">
                <a16:creationId xmlns:a16="http://schemas.microsoft.com/office/drawing/2014/main" id="{F86E4F33-C292-B744-AAC0-C0E20757A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5600" r="20441"/>
          <a:stretch/>
        </p:blipFill>
        <p:spPr>
          <a:xfrm>
            <a:off x="3945341" y="622959"/>
            <a:ext cx="5198660" cy="457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856A085-F403-7A45-A2C3-28F1AC27AE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D70D8A-3A46-0548-9E97-0D537A046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0" y="991259"/>
            <a:ext cx="42037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Flores rojas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3_Flores_Rojas">
            <a:hlinkClick r:id="" action="ppaction://media"/>
            <a:extLst>
              <a:ext uri="{FF2B5EF4-FFF2-40B4-BE49-F238E27FC236}">
                <a16:creationId xmlns:a16="http://schemas.microsoft.com/office/drawing/2014/main" id="{D67D6ECE-90AF-7244-AB46-CE974CDCD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8185" r="20914"/>
          <a:stretch/>
        </p:blipFill>
        <p:spPr>
          <a:xfrm>
            <a:off x="4193952" y="622957"/>
            <a:ext cx="4950048" cy="4572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34C0C0D-B133-C740-9E9D-ABCFA41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79" y="1762652"/>
            <a:ext cx="4088321" cy="30849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28C6782-0C27-F146-85D5-ED57B6FDD1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Girasol amarillo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1" name="4_Girasol_amarillo">
            <a:hlinkClick r:id="" action="ppaction://media"/>
            <a:extLst>
              <a:ext uri="{FF2B5EF4-FFF2-40B4-BE49-F238E27FC236}">
                <a16:creationId xmlns:a16="http://schemas.microsoft.com/office/drawing/2014/main" id="{D55F9010-21C3-2342-8074-AE482DF31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4880" r="19315"/>
          <a:stretch/>
        </p:blipFill>
        <p:spPr>
          <a:xfrm>
            <a:off x="3795387" y="622955"/>
            <a:ext cx="5348613" cy="4572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8C87EFA-481A-0648-994F-8155D40058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EDE630-4116-6D4C-AD24-D32C7B8DE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124" y="1072416"/>
            <a:ext cx="3251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Pájaro rojo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5_Pajaro_rojo">
            <a:hlinkClick r:id="" action="ppaction://media"/>
            <a:extLst>
              <a:ext uri="{FF2B5EF4-FFF2-40B4-BE49-F238E27FC236}">
                <a16:creationId xmlns:a16="http://schemas.microsoft.com/office/drawing/2014/main" id="{DA9AAC12-41F6-F940-B15E-9A3564615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7791" r="13847"/>
          <a:stretch/>
        </p:blipFill>
        <p:spPr>
          <a:xfrm>
            <a:off x="2774734" y="659802"/>
            <a:ext cx="6369266" cy="4572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F7C41E5-CF32-164A-9B13-A72303C03B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7374C5-DFBE-8642-AC1A-C91982F01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07" y="1239046"/>
            <a:ext cx="3238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Abeja amarilla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Abeja_Amarilla">
            <a:hlinkClick r:id="" action="ppaction://media"/>
            <a:extLst>
              <a:ext uri="{FF2B5EF4-FFF2-40B4-BE49-F238E27FC236}">
                <a16:creationId xmlns:a16="http://schemas.microsoft.com/office/drawing/2014/main" id="{C5A5D1DE-B097-9D4C-95DC-9C49AE5B5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7244" r="13930"/>
          <a:stretch/>
        </p:blipFill>
        <p:spPr>
          <a:xfrm>
            <a:off x="2737034" y="604035"/>
            <a:ext cx="6406966" cy="4572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59A7C1B-AE71-7342-A72A-3A2E094A7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6" y="923205"/>
            <a:ext cx="2665511" cy="34984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421921-C8FC-BF4E-AC48-643AA05477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Campo verde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7_Campo_verde">
            <a:hlinkClick r:id="" action="ppaction://media"/>
            <a:extLst>
              <a:ext uri="{FF2B5EF4-FFF2-40B4-BE49-F238E27FC236}">
                <a16:creationId xmlns:a16="http://schemas.microsoft.com/office/drawing/2014/main" id="{0271AE1A-56DB-4A4C-84BD-0A650A46E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7175" r="23168"/>
          <a:stretch/>
        </p:blipFill>
        <p:spPr>
          <a:xfrm>
            <a:off x="3323188" y="622957"/>
            <a:ext cx="5661764" cy="4572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23DA8F4-82EB-544D-B1E0-A11F2276B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78" y="1806878"/>
            <a:ext cx="3621603" cy="26979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CCC8E0-11CB-284A-A906-BB502D45CC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02976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Cielo azul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8_Cielo_azul">
            <a:hlinkClick r:id="" action="ppaction://media"/>
            <a:extLst>
              <a:ext uri="{FF2B5EF4-FFF2-40B4-BE49-F238E27FC236}">
                <a16:creationId xmlns:a16="http://schemas.microsoft.com/office/drawing/2014/main" id="{DF824A69-719D-A24D-93EC-323FD8308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0943" r="21250"/>
          <a:stretch/>
        </p:blipFill>
        <p:spPr>
          <a:xfrm>
            <a:off x="3632548" y="622956"/>
            <a:ext cx="5511452" cy="457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58A632-6A1E-7F45-8A8B-0825E73F51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CB250D-FB2A-5744-8213-2B806AC0A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09" y="1474054"/>
            <a:ext cx="3185629" cy="31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14523</TotalTime>
  <Words>23</Words>
  <Application>Microsoft Macintosh PowerPoint</Application>
  <PresentationFormat>Presentación en pantalla (4:3)</PresentationFormat>
  <Paragraphs>13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Chalkboard SE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JOSE GERARDO MONSIVAIS GONZALEZ</cp:lastModifiedBy>
  <cp:revision>199</cp:revision>
  <dcterms:created xsi:type="dcterms:W3CDTF">2017-04-27T15:25:31Z</dcterms:created>
  <dcterms:modified xsi:type="dcterms:W3CDTF">2018-03-27T05:40:03Z</dcterms:modified>
</cp:coreProperties>
</file>