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319" r:id="rId2"/>
    <p:sldId id="304" r:id="rId3"/>
    <p:sldId id="313" r:id="rId4"/>
    <p:sldId id="305" r:id="rId5"/>
    <p:sldId id="306" r:id="rId6"/>
    <p:sldId id="312" r:id="rId7"/>
    <p:sldId id="307" r:id="rId8"/>
    <p:sldId id="308" r:id="rId9"/>
    <p:sldId id="309" r:id="rId10"/>
    <p:sldId id="314" r:id="rId11"/>
    <p:sldId id="316" r:id="rId12"/>
    <p:sldId id="320" r:id="rId13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uqTTFXxFyO1PDwB0D7Cw5g==" hashData="JUEPCbW1CorcBn+t9SZ+c8Fgxzc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9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9"/>
    <p:restoredTop sz="94712"/>
  </p:normalViewPr>
  <p:slideViewPr>
    <p:cSldViewPr snapToGrid="0" snapToObjects="1">
      <p:cViewPr varScale="1">
        <p:scale>
          <a:sx n="102" d="100"/>
          <a:sy n="102" d="100"/>
        </p:scale>
        <p:origin x="1384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3BC46-32AB-BF48-AA2E-C9109AE239F6}" type="datetimeFigureOut">
              <a:rPr lang="es-ES_tradnl" smtClean="0"/>
              <a:t>8/3/18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EF321-51DC-4940-ADFF-49436472871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91463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8/3/18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8/3/18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8/3/18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8/3/18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8/3/18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8/3/18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8/3/18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8/3/18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8/3/18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8/3/18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8/3/18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F85C2-74A7-DE46-B092-3F612A67C20F}" type="datetimeFigureOut">
              <a:rPr lang="es-ES_tradnl" smtClean="0"/>
              <a:t>8/3/18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89438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8.png"/><Relationship Id="rId5" Type="http://schemas.openxmlformats.org/officeDocument/2006/relationships/image" Target="../media/image27.tiff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tiff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8.tiff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0.png"/><Relationship Id="rId5" Type="http://schemas.openxmlformats.org/officeDocument/2006/relationships/image" Target="../media/image19.tiff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2.png"/><Relationship Id="rId5" Type="http://schemas.openxmlformats.org/officeDocument/2006/relationships/image" Target="../media/image21.tiff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4.png"/><Relationship Id="rId5" Type="http://schemas.openxmlformats.org/officeDocument/2006/relationships/image" Target="../media/image23.tiff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6.tiff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0" y="1568741"/>
            <a:ext cx="6292312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s-MX" altLang="es-ES_tradnl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Lengua de</a:t>
            </a:r>
          </a:p>
          <a:p>
            <a:pPr algn="ctr" eaLnBrk="1" hangingPunct="1">
              <a:defRPr/>
            </a:pPr>
            <a:r>
              <a:rPr lang="es-MX" altLang="es-ES_tradnl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Señas Mexicana</a:t>
            </a:r>
          </a:p>
        </p:txBody>
      </p:sp>
      <p:pic>
        <p:nvPicPr>
          <p:cNvPr id="16" name="Imagen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2425" y="3271041"/>
            <a:ext cx="1849136" cy="63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0137" y="4007182"/>
            <a:ext cx="1841424" cy="6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312" y="387784"/>
            <a:ext cx="2669362" cy="2669362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0" y="4859110"/>
            <a:ext cx="9144000" cy="1672804"/>
          </a:xfrm>
          <a:prstGeom prst="rect">
            <a:avLst/>
          </a:prstGeom>
          <a:solidFill>
            <a:srgbClr val="800080"/>
          </a:solidFill>
          <a:ln>
            <a:solidFill>
              <a:srgbClr val="99009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altLang="es-MX" sz="40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					</a:t>
            </a:r>
            <a:r>
              <a:rPr lang="es-ES" altLang="es-MX" sz="4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Mujeres</a:t>
            </a:r>
          </a:p>
          <a:p>
            <a:pPr algn="ctr"/>
            <a:r>
              <a:rPr lang="es-ES" altLang="es-MX" sz="4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					y Profesiones</a:t>
            </a:r>
            <a:endParaRPr lang="es-MX" altLang="es-MX" sz="48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BF671D6-EA32-F04F-9028-AA4A6717BE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858" y="4671470"/>
            <a:ext cx="1588694" cy="186044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5A20E2E-8379-0243-9C39-8093142765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6209" y="4225776"/>
            <a:ext cx="1620049" cy="228897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A6F41BE-7076-5B46-9C39-0C4EA21E50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1427" y="4535595"/>
            <a:ext cx="1254232" cy="199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90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5432007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MX" altLang="es-ES_tradnl" sz="80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Chef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29F49C7-CFE5-C249-982E-2A6AF67C55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121" y="1033387"/>
            <a:ext cx="2942988" cy="4161569"/>
          </a:xfrm>
          <a:prstGeom prst="rect">
            <a:avLst/>
          </a:prstGeom>
        </p:spPr>
      </p:pic>
      <p:pic>
        <p:nvPicPr>
          <p:cNvPr id="9" name="9_Cocinera">
            <a:hlinkClick r:id="" action="ppaction://media"/>
            <a:extLst>
              <a:ext uri="{FF2B5EF4-FFF2-40B4-BE49-F238E27FC236}">
                <a16:creationId xmlns:a16="http://schemas.microsoft.com/office/drawing/2014/main" id="{B6A5D712-4E9A-7C4D-A4A0-DB3CC80AA2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40000"/>
          </a:blip>
          <a:srcRect l="23618" r="21513"/>
          <a:stretch/>
        </p:blipFill>
        <p:spPr>
          <a:xfrm>
            <a:off x="4526842" y="1033387"/>
            <a:ext cx="4059358" cy="416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8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0" y="5428620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Contadora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2" name="10_Contadora">
            <a:hlinkClick r:id="" action="ppaction://media"/>
            <a:extLst>
              <a:ext uri="{FF2B5EF4-FFF2-40B4-BE49-F238E27FC236}">
                <a16:creationId xmlns:a16="http://schemas.microsoft.com/office/drawing/2014/main" id="{E95B11BE-6DB3-674E-AC88-8227543304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20000" contrast="40000"/>
          </a:blip>
          <a:srcRect l="16964" r="19583"/>
          <a:stretch/>
        </p:blipFill>
        <p:spPr>
          <a:xfrm>
            <a:off x="3920681" y="1055271"/>
            <a:ext cx="4669753" cy="413968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D7CCA71-77C9-7F4E-9971-F37FF69672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01" y="1553229"/>
            <a:ext cx="3691432" cy="301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2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-1308100" y="533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270" y="1898650"/>
            <a:ext cx="3073400" cy="30607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4690" y="2571750"/>
            <a:ext cx="2222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21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5418015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Policía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4C423FF-7B22-5347-9B2A-4A30A1550C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7495"/>
          <a:stretch/>
        </p:blipFill>
        <p:spPr>
          <a:xfrm>
            <a:off x="1206587" y="1034172"/>
            <a:ext cx="2290408" cy="4154487"/>
          </a:xfrm>
          <a:prstGeom prst="rect">
            <a:avLst/>
          </a:prstGeom>
        </p:spPr>
      </p:pic>
      <p:pic>
        <p:nvPicPr>
          <p:cNvPr id="10" name="1_Policia">
            <a:hlinkClick r:id="" action="ppaction://media"/>
            <a:extLst>
              <a:ext uri="{FF2B5EF4-FFF2-40B4-BE49-F238E27FC236}">
                <a16:creationId xmlns:a16="http://schemas.microsoft.com/office/drawing/2014/main" id="{ECCADC98-3C23-DF4B-B49F-8883EF5EB1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40000"/>
          </a:blip>
          <a:srcRect l="24438" r="18274"/>
          <a:stretch/>
        </p:blipFill>
        <p:spPr>
          <a:xfrm>
            <a:off x="4463127" y="1054345"/>
            <a:ext cx="4210622" cy="413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0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5388462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Maestra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4219B21-CAA1-B649-8A80-82EC493D9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520" y="1118884"/>
            <a:ext cx="3505965" cy="241376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CE40FB7-4197-3E42-8372-160251EF7E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3940" y="1787499"/>
            <a:ext cx="1954387" cy="3246079"/>
          </a:xfrm>
          <a:prstGeom prst="rect">
            <a:avLst/>
          </a:prstGeom>
        </p:spPr>
      </p:pic>
      <p:pic>
        <p:nvPicPr>
          <p:cNvPr id="9" name="2_Maestra">
            <a:hlinkClick r:id="" action="ppaction://media"/>
            <a:extLst>
              <a:ext uri="{FF2B5EF4-FFF2-40B4-BE49-F238E27FC236}">
                <a16:creationId xmlns:a16="http://schemas.microsoft.com/office/drawing/2014/main" id="{0DC21A70-C94C-1247-AAD2-CAB3E671B2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>
            <a:lum bright="20000" contrast="40000"/>
          </a:blip>
          <a:srcRect l="24349" r="18659"/>
          <a:stretch/>
        </p:blipFill>
        <p:spPr>
          <a:xfrm>
            <a:off x="4498643" y="1048045"/>
            <a:ext cx="4201603" cy="414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8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0" y="5388462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Abogada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F8071A1-B606-8040-985A-144BF97E9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864" y="1368873"/>
            <a:ext cx="3949693" cy="352487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C0AB326-0BD1-234C-AA06-58DB162493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250" y="1678488"/>
            <a:ext cx="1498016" cy="1498016"/>
          </a:xfrm>
          <a:prstGeom prst="rect">
            <a:avLst/>
          </a:prstGeom>
        </p:spPr>
      </p:pic>
      <p:pic>
        <p:nvPicPr>
          <p:cNvPr id="13" name="3_Abogada">
            <a:hlinkClick r:id="" action="ppaction://media"/>
            <a:extLst>
              <a:ext uri="{FF2B5EF4-FFF2-40B4-BE49-F238E27FC236}">
                <a16:creationId xmlns:a16="http://schemas.microsoft.com/office/drawing/2014/main" id="{4FFF5BAC-B58F-D74A-BE86-C3718D9804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>
            <a:lum bright="20000" contrast="40000"/>
          </a:blip>
          <a:srcRect l="21969" r="21626"/>
          <a:stretch/>
        </p:blipFill>
        <p:spPr>
          <a:xfrm>
            <a:off x="4461115" y="1067661"/>
            <a:ext cx="4138603" cy="412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0" y="5388462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Jueza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2" name="4_Jueza">
            <a:hlinkClick r:id="" action="ppaction://media"/>
            <a:extLst>
              <a:ext uri="{FF2B5EF4-FFF2-40B4-BE49-F238E27FC236}">
                <a16:creationId xmlns:a16="http://schemas.microsoft.com/office/drawing/2014/main" id="{077BACBB-A0EA-9B44-AC1E-F502FFC42A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20000" contrast="40000"/>
          </a:blip>
          <a:srcRect l="15488" r="10078"/>
          <a:stretch/>
        </p:blipFill>
        <p:spPr>
          <a:xfrm>
            <a:off x="3688697" y="1072416"/>
            <a:ext cx="5455303" cy="412253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12266A4-3D2B-F649-8712-C83F42DE99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566" y="1597660"/>
            <a:ext cx="3414963" cy="291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5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0" y="5388462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Doctora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23834D2-8F42-DE43-81C7-9D99BC540A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807" y="1277655"/>
            <a:ext cx="2937976" cy="3917301"/>
          </a:xfrm>
          <a:prstGeom prst="rect">
            <a:avLst/>
          </a:prstGeom>
        </p:spPr>
      </p:pic>
      <p:pic>
        <p:nvPicPr>
          <p:cNvPr id="11" name="5_Doctora">
            <a:hlinkClick r:id="" action="ppaction://media"/>
            <a:extLst>
              <a:ext uri="{FF2B5EF4-FFF2-40B4-BE49-F238E27FC236}">
                <a16:creationId xmlns:a16="http://schemas.microsoft.com/office/drawing/2014/main" id="{81D4A54C-EAAC-FD46-8551-A8D78542D7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40000"/>
          </a:blip>
          <a:srcRect l="24424" r="19103"/>
          <a:stretch/>
        </p:blipFill>
        <p:spPr>
          <a:xfrm>
            <a:off x="4449599" y="1070579"/>
            <a:ext cx="4140833" cy="412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5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0" y="5388462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Enfermera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5BFDE89-4C7F-9E45-B5DC-853D3E6C2F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52"/>
          <a:stretch/>
        </p:blipFill>
        <p:spPr>
          <a:xfrm>
            <a:off x="940904" y="865209"/>
            <a:ext cx="3751712" cy="4490499"/>
          </a:xfrm>
          <a:prstGeom prst="rect">
            <a:avLst/>
          </a:prstGeom>
        </p:spPr>
      </p:pic>
      <p:pic>
        <p:nvPicPr>
          <p:cNvPr id="11" name="6_Enfermera">
            <a:hlinkClick r:id="" action="ppaction://media"/>
            <a:extLst>
              <a:ext uri="{FF2B5EF4-FFF2-40B4-BE49-F238E27FC236}">
                <a16:creationId xmlns:a16="http://schemas.microsoft.com/office/drawing/2014/main" id="{2EB0FD03-2383-C34E-AEF5-B6E2816A29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40000"/>
          </a:blip>
          <a:srcRect l="23619" r="21513"/>
          <a:stretch/>
        </p:blipFill>
        <p:spPr>
          <a:xfrm>
            <a:off x="4561417" y="1044884"/>
            <a:ext cx="4029688" cy="413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1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5388462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Dentista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951068A-9C6D-FF4E-903B-97843FEE1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427" y="1164251"/>
            <a:ext cx="3426681" cy="4030706"/>
          </a:xfrm>
          <a:prstGeom prst="rect">
            <a:avLst/>
          </a:prstGeom>
        </p:spPr>
      </p:pic>
      <p:pic>
        <p:nvPicPr>
          <p:cNvPr id="10" name="7_Dentista">
            <a:hlinkClick r:id="" action="ppaction://media"/>
            <a:extLst>
              <a:ext uri="{FF2B5EF4-FFF2-40B4-BE49-F238E27FC236}">
                <a16:creationId xmlns:a16="http://schemas.microsoft.com/office/drawing/2014/main" id="{EA70B595-60E4-9943-9C54-886EE68632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40000"/>
          </a:blip>
          <a:srcRect l="24887" r="18904"/>
          <a:stretch/>
        </p:blipFill>
        <p:spPr>
          <a:xfrm>
            <a:off x="4519640" y="1067201"/>
            <a:ext cx="4124781" cy="412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7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5402976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Cantante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2" name="8_Cantante">
            <a:hlinkClick r:id="" action="ppaction://media"/>
            <a:extLst>
              <a:ext uri="{FF2B5EF4-FFF2-40B4-BE49-F238E27FC236}">
                <a16:creationId xmlns:a16="http://schemas.microsoft.com/office/drawing/2014/main" id="{63A1BFD3-4EF4-874E-862C-A7FB49B959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20000" contrast="40000"/>
          </a:blip>
          <a:srcRect l="19044" r="19044"/>
          <a:stretch/>
        </p:blipFill>
        <p:spPr>
          <a:xfrm>
            <a:off x="4000834" y="1025054"/>
            <a:ext cx="4589599" cy="416990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5A7DDB0-C5A8-0E43-9CD3-F546C7D651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934" t="5146" r="24008" b="6427"/>
          <a:stretch/>
        </p:blipFill>
        <p:spPr>
          <a:xfrm>
            <a:off x="1064712" y="789141"/>
            <a:ext cx="3169085" cy="473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9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14501</TotalTime>
  <Words>14</Words>
  <Application>Microsoft Macintosh PowerPoint</Application>
  <PresentationFormat>Presentación en pantalla (4:3)</PresentationFormat>
  <Paragraphs>14</Paragraphs>
  <Slides>12</Slides>
  <Notes>0</Notes>
  <HiddenSlides>0</HiddenSlides>
  <MMClips>10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JOSE GERARDO MONSIVAIS GONZALEZ</cp:lastModifiedBy>
  <cp:revision>191</cp:revision>
  <dcterms:created xsi:type="dcterms:W3CDTF">2017-04-27T15:25:31Z</dcterms:created>
  <dcterms:modified xsi:type="dcterms:W3CDTF">2018-03-08T16:36:23Z</dcterms:modified>
</cp:coreProperties>
</file>