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19" r:id="rId2"/>
    <p:sldId id="304" r:id="rId3"/>
    <p:sldId id="313" r:id="rId4"/>
    <p:sldId id="305" r:id="rId5"/>
    <p:sldId id="306" r:id="rId6"/>
    <p:sldId id="312" r:id="rId7"/>
    <p:sldId id="307" r:id="rId8"/>
    <p:sldId id="308" r:id="rId9"/>
    <p:sldId id="309" r:id="rId10"/>
    <p:sldId id="314" r:id="rId11"/>
    <p:sldId id="315" r:id="rId12"/>
    <p:sldId id="316" r:id="rId13"/>
    <p:sldId id="320" r:id="rId1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qTTFXxFyO1PDwB0D7Cw5g==" hashData="JUEPCbW1CorcBn+t9SZ+c8Fgx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712"/>
  </p:normalViewPr>
  <p:slideViewPr>
    <p:cSldViewPr snapToGrid="0" snapToObjects="1">
      <p:cViewPr>
        <p:scale>
          <a:sx n="88" d="100"/>
          <a:sy n="88" d="100"/>
        </p:scale>
        <p:origin x="1784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21/1/18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tiff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tiff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tiff"/><Relationship Id="rId5" Type="http://schemas.openxmlformats.org/officeDocument/2006/relationships/image" Target="../media/image10.png"/><Relationship Id="rId6" Type="http://schemas.openxmlformats.org/officeDocument/2006/relationships/image" Target="../media/image27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tiff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6.tiff"/><Relationship Id="rId6" Type="http://schemas.openxmlformats.org/officeDocument/2006/relationships/image" Target="../media/image1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5.tiff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tiff"/><Relationship Id="rId5" Type="http://schemas.openxmlformats.org/officeDocument/2006/relationships/image" Target="../media/image10.png"/><Relationship Id="rId6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54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	</a:t>
            </a:r>
            <a:r>
              <a:rPr lang="es-ES" altLang="es-MX" sz="54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Animales (2)</a:t>
            </a:r>
            <a:endParaRPr lang="es-MX" altLang="es-MX" sz="54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640" y="4302568"/>
            <a:ext cx="1825252" cy="19148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t="15891" b="21858"/>
          <a:stretch/>
        </p:blipFill>
        <p:spPr>
          <a:xfrm>
            <a:off x="-25020" y="4273658"/>
            <a:ext cx="2414078" cy="15779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973" y="5182949"/>
            <a:ext cx="1410582" cy="13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03" y="1299398"/>
            <a:ext cx="4109154" cy="38955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8" name="09_Tortu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0361" t="-105" r="25431" b="105"/>
          <a:stretch/>
        </p:blipFill>
        <p:spPr>
          <a:xfrm>
            <a:off x="4567357" y="1033388"/>
            <a:ext cx="4023076" cy="4161569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548119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Tortuga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71" y="1420353"/>
            <a:ext cx="3613543" cy="3427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8" name="10_Ra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1423" t="347" r="24439" b="-347"/>
          <a:stretch/>
        </p:blipFill>
        <p:spPr>
          <a:xfrm>
            <a:off x="4567357" y="1028062"/>
            <a:ext cx="4023076" cy="416689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4643" y="5388397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Rana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2" y="1532298"/>
            <a:ext cx="3905250" cy="3695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533539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Araña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11_Arañ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0393" r="25098"/>
          <a:stretch/>
        </p:blipFill>
        <p:spPr>
          <a:xfrm>
            <a:off x="4567358" y="1056379"/>
            <a:ext cx="4023076" cy="41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5" y="854542"/>
            <a:ext cx="4307224" cy="4533920"/>
          </a:xfrm>
          <a:prstGeom prst="rect">
            <a:avLst/>
          </a:prstGeom>
        </p:spPr>
      </p:pic>
      <p:pic>
        <p:nvPicPr>
          <p:cNvPr id="10" name="01_Gori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22567" t="-8" r="22899" b="8"/>
          <a:stretch/>
        </p:blipFill>
        <p:spPr>
          <a:xfrm>
            <a:off x="4679577" y="1054345"/>
            <a:ext cx="4020670" cy="4134314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Gorila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Hipopótamo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75" y="1048045"/>
            <a:ext cx="4171950" cy="4381500"/>
          </a:xfrm>
          <a:prstGeom prst="rect">
            <a:avLst/>
          </a:prstGeom>
        </p:spPr>
      </p:pic>
      <p:pic>
        <p:nvPicPr>
          <p:cNvPr id="10" name="02_Hipopota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816" r="22816"/>
          <a:stretch/>
        </p:blipFill>
        <p:spPr>
          <a:xfrm>
            <a:off x="4679577" y="1048045"/>
            <a:ext cx="4020670" cy="41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8" name="03_Jiraf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21158" t="231" r="24247" b="-231"/>
          <a:stretch/>
        </p:blipFill>
        <p:spPr>
          <a:xfrm>
            <a:off x="4572000" y="1067662"/>
            <a:ext cx="4018432" cy="41272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307" y="773872"/>
            <a:ext cx="2905125" cy="471487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Jirafa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31" y="1149966"/>
            <a:ext cx="3972139" cy="41790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Oso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1" name="04_Os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639" r="22639"/>
          <a:stretch/>
        </p:blipFill>
        <p:spPr>
          <a:xfrm>
            <a:off x="4567357" y="1072418"/>
            <a:ext cx="4023076" cy="41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1" y="790978"/>
            <a:ext cx="4725814" cy="4962105"/>
          </a:xfrm>
          <a:prstGeom prst="rect">
            <a:avLst/>
          </a:prstGeom>
        </p:spPr>
      </p:pic>
      <p:pic>
        <p:nvPicPr>
          <p:cNvPr id="8" name="05_Rinoceron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768" r="22767"/>
          <a:stretch/>
        </p:blipFill>
        <p:spPr>
          <a:xfrm>
            <a:off x="4567357" y="1052999"/>
            <a:ext cx="4023076" cy="4141958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Rinoceronte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0" y="1182795"/>
            <a:ext cx="3930086" cy="4123036"/>
          </a:xfrm>
          <a:prstGeom prst="rect">
            <a:avLst/>
          </a:prstGeom>
        </p:spPr>
      </p:pic>
      <p:pic>
        <p:nvPicPr>
          <p:cNvPr id="8" name="06_Tig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638" r="22638"/>
          <a:stretch/>
        </p:blipFill>
        <p:spPr>
          <a:xfrm>
            <a:off x="4567356" y="1053000"/>
            <a:ext cx="4023749" cy="4123036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Tigre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7" name="07_Conej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20249" r="25099"/>
          <a:stretch/>
        </p:blipFill>
        <p:spPr>
          <a:xfrm>
            <a:off x="4567357" y="1067201"/>
            <a:ext cx="4023076" cy="41277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62" y="1117758"/>
            <a:ext cx="4248496" cy="402664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Conejo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07" y="1478300"/>
            <a:ext cx="3695700" cy="35147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8" name="08_Pe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1183" r="24272"/>
          <a:stretch/>
        </p:blipFill>
        <p:spPr>
          <a:xfrm>
            <a:off x="4567357" y="1059086"/>
            <a:ext cx="4023076" cy="4135871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548119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Pez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14468</TotalTime>
  <Words>15</Words>
  <Application>Microsoft Macintosh PowerPoint</Application>
  <PresentationFormat>Presentación en pantalla (4:3)</PresentationFormat>
  <Paragraphs>13</Paragraphs>
  <Slides>13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Gerardo Monsivais</cp:lastModifiedBy>
  <cp:revision>184</cp:revision>
  <dcterms:created xsi:type="dcterms:W3CDTF">2017-04-27T15:25:31Z</dcterms:created>
  <dcterms:modified xsi:type="dcterms:W3CDTF">2018-01-21T20:12:46Z</dcterms:modified>
</cp:coreProperties>
</file>