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19" r:id="rId2"/>
    <p:sldId id="304" r:id="rId3"/>
    <p:sldId id="313" r:id="rId4"/>
    <p:sldId id="305" r:id="rId5"/>
    <p:sldId id="306" r:id="rId6"/>
    <p:sldId id="312" r:id="rId7"/>
    <p:sldId id="307" r:id="rId8"/>
    <p:sldId id="308" r:id="rId9"/>
    <p:sldId id="309" r:id="rId10"/>
    <p:sldId id="314" r:id="rId11"/>
    <p:sldId id="316" r:id="rId12"/>
    <p:sldId id="320" r:id="rId1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qTTFXxFyO1PDwB0D7Cw5g==" hashData="JUEPCbW1CorcBn+t9SZ+c8Fgx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/>
    <p:restoredTop sz="94712"/>
  </p:normalViewPr>
  <p:slideViewPr>
    <p:cSldViewPr snapToGrid="0" snapToObjects="1">
      <p:cViewPr>
        <p:scale>
          <a:sx n="88" d="100"/>
          <a:sy n="88" d="100"/>
        </p:scale>
        <p:origin x="1784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7/2/18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94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3.tiff"/><Relationship Id="rId6" Type="http://schemas.openxmlformats.org/officeDocument/2006/relationships/image" Target="../media/image24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</a:t>
            </a: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 Señas </a:t>
            </a: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57" y="3284913"/>
            <a:ext cx="1849136" cy="63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269" y="4021054"/>
            <a:ext cx="1841424" cy="6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altLang="es-MX" sz="54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	</a:t>
            </a:r>
            <a:r>
              <a:rPr lang="es-ES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Frutas</a:t>
            </a:r>
            <a:endParaRPr lang="es-MX" altLang="es-MX" sz="6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7721" r="13666" b="26151"/>
          <a:stretch/>
        </p:blipFill>
        <p:spPr>
          <a:xfrm>
            <a:off x="229543" y="4256434"/>
            <a:ext cx="4603714" cy="217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32007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Cereza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635657"/>
            <a:ext cx="4559300" cy="4559300"/>
          </a:xfrm>
          <a:prstGeom prst="rect">
            <a:avLst/>
          </a:prstGeom>
        </p:spPr>
      </p:pic>
      <p:pic>
        <p:nvPicPr>
          <p:cNvPr id="12" name="10_Cerez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924" r="22924"/>
          <a:stretch/>
        </p:blipFill>
        <p:spPr>
          <a:xfrm>
            <a:off x="4567358" y="1033388"/>
            <a:ext cx="4018842" cy="41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4286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Frutas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52" y="1057430"/>
            <a:ext cx="4486190" cy="4476109"/>
          </a:xfrm>
          <a:prstGeom prst="rect">
            <a:avLst/>
          </a:prstGeom>
        </p:spPr>
      </p:pic>
      <p:pic>
        <p:nvPicPr>
          <p:cNvPr id="11" name="1_Frut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1247" r="24256"/>
          <a:stretch/>
        </p:blipFill>
        <p:spPr>
          <a:xfrm>
            <a:off x="4567358" y="1055272"/>
            <a:ext cx="4023076" cy="41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18015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Manzana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77" y="892652"/>
            <a:ext cx="4445000" cy="4457700"/>
          </a:xfrm>
          <a:prstGeom prst="rect">
            <a:avLst/>
          </a:prstGeom>
        </p:spPr>
      </p:pic>
      <p:pic>
        <p:nvPicPr>
          <p:cNvPr id="8" name="2_Manza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913" r="22913"/>
          <a:stretch/>
        </p:blipFill>
        <p:spPr>
          <a:xfrm>
            <a:off x="4679577" y="1054345"/>
            <a:ext cx="3994172" cy="41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Plátano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12" name="3_Plat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12648" t="-325" r="22728" b="325"/>
          <a:stretch/>
        </p:blipFill>
        <p:spPr>
          <a:xfrm>
            <a:off x="3921057" y="1048045"/>
            <a:ext cx="4779189" cy="41469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25" y="1019957"/>
            <a:ext cx="4258770" cy="427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Uvas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67661"/>
            <a:ext cx="3810000" cy="3822700"/>
          </a:xfrm>
          <a:prstGeom prst="rect">
            <a:avLst/>
          </a:prstGeom>
        </p:spPr>
      </p:pic>
      <p:pic>
        <p:nvPicPr>
          <p:cNvPr id="12" name="4_Uv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639" r="22639"/>
          <a:stretch/>
        </p:blipFill>
        <p:spPr>
          <a:xfrm>
            <a:off x="4572000" y="1067661"/>
            <a:ext cx="4027719" cy="41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Naranja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27" y="1328286"/>
            <a:ext cx="3606800" cy="3606800"/>
          </a:xfrm>
          <a:prstGeom prst="rect">
            <a:avLst/>
          </a:prstGeom>
        </p:spPr>
      </p:pic>
      <p:pic>
        <p:nvPicPr>
          <p:cNvPr id="10" name="5_Naran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639" r="22639"/>
          <a:stretch/>
        </p:blipFill>
        <p:spPr>
          <a:xfrm>
            <a:off x="4567357" y="1072417"/>
            <a:ext cx="4023111" cy="41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Mango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7825"/>
            <a:ext cx="4953000" cy="4953000"/>
          </a:xfrm>
          <a:prstGeom prst="rect">
            <a:avLst/>
          </a:prstGeom>
        </p:spPr>
      </p:pic>
      <p:pic>
        <p:nvPicPr>
          <p:cNvPr id="12" name="6_Man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651" r="22651"/>
          <a:stretch/>
        </p:blipFill>
        <p:spPr>
          <a:xfrm>
            <a:off x="4567357" y="1070580"/>
            <a:ext cx="4023076" cy="41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Melón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54" y="931959"/>
            <a:ext cx="4357002" cy="4357002"/>
          </a:xfrm>
          <a:prstGeom prst="rect">
            <a:avLst/>
          </a:prstGeom>
        </p:spPr>
      </p:pic>
      <p:pic>
        <p:nvPicPr>
          <p:cNvPr id="12" name="7_Mel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449" r="22934"/>
          <a:stretch/>
        </p:blipFill>
        <p:spPr>
          <a:xfrm>
            <a:off x="4567356" y="1044885"/>
            <a:ext cx="4023749" cy="41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Fresa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62" y="1164251"/>
            <a:ext cx="3980149" cy="3980149"/>
          </a:xfrm>
          <a:prstGeom prst="rect">
            <a:avLst/>
          </a:prstGeom>
        </p:spPr>
      </p:pic>
      <p:pic>
        <p:nvPicPr>
          <p:cNvPr id="12" name="8_Fre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0860" r="24402"/>
          <a:stretch/>
        </p:blipFill>
        <p:spPr>
          <a:xfrm>
            <a:off x="4567358" y="1067201"/>
            <a:ext cx="4029346" cy="41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02976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Durazno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57" y="923205"/>
            <a:ext cx="4165600" cy="4165600"/>
          </a:xfrm>
          <a:prstGeom prst="rect">
            <a:avLst/>
          </a:prstGeom>
        </p:spPr>
      </p:pic>
      <p:pic>
        <p:nvPicPr>
          <p:cNvPr id="10" name="9_Duraz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2950" r="22950"/>
          <a:stretch/>
        </p:blipFill>
        <p:spPr>
          <a:xfrm>
            <a:off x="4567357" y="1025053"/>
            <a:ext cx="4023076" cy="41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14485</TotalTime>
  <Words>14</Words>
  <Application>Microsoft Macintosh PowerPoint</Application>
  <PresentationFormat>Presentación en pantalla (4:3)</PresentationFormat>
  <Paragraphs>12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JOSE GERARDO MONSIVAIS GONZALEZ</cp:lastModifiedBy>
  <cp:revision>187</cp:revision>
  <dcterms:created xsi:type="dcterms:W3CDTF">2017-04-27T15:25:31Z</dcterms:created>
  <dcterms:modified xsi:type="dcterms:W3CDTF">2018-02-08T05:18:37Z</dcterms:modified>
</cp:coreProperties>
</file>