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296" r:id="rId17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BJtyFrX2YuHoAIbCEYRlgQ==" hashData="vzFduYSVu/MrLyP34Y4QkY6VQh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>
        <p:scale>
          <a:sx n="80" d="100"/>
          <a:sy n="80" d="100"/>
        </p:scale>
        <p:origin x="2024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EBCBF-6428-6649-B76B-6230489BEB10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0A3AF-942C-3747-9200-93EBC20D450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445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3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250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95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72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15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299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189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107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664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5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706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2/8/17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875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4.tiff"/><Relationship Id="rId6" Type="http://schemas.openxmlformats.org/officeDocument/2006/relationships/image" Target="../media/image25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6.tiff"/><Relationship Id="rId6" Type="http://schemas.openxmlformats.org/officeDocument/2006/relationships/image" Target="../media/image27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8.tiff"/><Relationship Id="rId6" Type="http://schemas.openxmlformats.org/officeDocument/2006/relationships/image" Target="../media/image29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0.tiff"/><Relationship Id="rId6" Type="http://schemas.openxmlformats.org/officeDocument/2006/relationships/image" Target="../media/image31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microsoft.com/office/2007/relationships/media" Target="../media/media14.mp4"/><Relationship Id="rId2" Type="http://schemas.openxmlformats.org/officeDocument/2006/relationships/video" Target="../media/media1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5.tiff"/><Relationship Id="rId6" Type="http://schemas.openxmlformats.org/officeDocument/2006/relationships/image" Target="../media/image17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8.tiff"/><Relationship Id="rId6" Type="http://schemas.openxmlformats.org/officeDocument/2006/relationships/image" Target="../media/image1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0.tiff"/><Relationship Id="rId6" Type="http://schemas.openxmlformats.org/officeDocument/2006/relationships/image" Target="../media/image21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</a:t>
            </a: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 Señas </a:t>
            </a: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</a:t>
            </a:r>
            <a:r>
              <a:rPr lang="es-ES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Verbos</a:t>
            </a:r>
            <a:endParaRPr lang="es-MX" altLang="es-MX" sz="6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557" y="3674946"/>
            <a:ext cx="2620422" cy="27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7"/>
          <a:stretch/>
        </p:blipFill>
        <p:spPr>
          <a:xfrm>
            <a:off x="1045983" y="2130393"/>
            <a:ext cx="3042393" cy="2426858"/>
          </a:xfrm>
          <a:prstGeom prst="rect">
            <a:avLst/>
          </a:prstGeom>
        </p:spPr>
      </p:pic>
      <p:pic>
        <p:nvPicPr>
          <p:cNvPr id="8" name="9 Habl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858" t="10508" r="20713"/>
          <a:stretch/>
        </p:blipFill>
        <p:spPr>
          <a:xfrm>
            <a:off x="4206363" y="1269016"/>
            <a:ext cx="3754543" cy="3675006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Hablar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05" y="1741988"/>
            <a:ext cx="3136900" cy="2743200"/>
          </a:xfrm>
          <a:prstGeom prst="rect">
            <a:avLst/>
          </a:prstGeom>
        </p:spPr>
      </p:pic>
      <p:pic>
        <p:nvPicPr>
          <p:cNvPr id="10" name="10 Platic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827" t="9020" r="19889"/>
          <a:stretch/>
        </p:blipFill>
        <p:spPr>
          <a:xfrm>
            <a:off x="4206363" y="1269016"/>
            <a:ext cx="3754543" cy="367500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Platicar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4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296" y="1197328"/>
            <a:ext cx="2400300" cy="3886200"/>
          </a:xfrm>
          <a:prstGeom prst="rect">
            <a:avLst/>
          </a:prstGeom>
        </p:spPr>
      </p:pic>
      <p:pic>
        <p:nvPicPr>
          <p:cNvPr id="11" name="11 Cant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274" t="10023" r="20934"/>
          <a:stretch/>
        </p:blipFill>
        <p:spPr>
          <a:xfrm>
            <a:off x="4267405" y="1284788"/>
            <a:ext cx="3693501" cy="3680463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Cantar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366" y="1160662"/>
            <a:ext cx="2298700" cy="3721100"/>
          </a:xfrm>
          <a:prstGeom prst="rect">
            <a:avLst/>
          </a:prstGeom>
        </p:spPr>
      </p:pic>
      <p:pic>
        <p:nvPicPr>
          <p:cNvPr id="8" name="12 Bail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670" t="10112" r="20531"/>
          <a:stretch/>
        </p:blipFill>
        <p:spPr>
          <a:xfrm>
            <a:off x="4267404" y="1284788"/>
            <a:ext cx="3693501" cy="3676356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Bailar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3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40" y="1736994"/>
            <a:ext cx="3265264" cy="2658543"/>
          </a:xfrm>
          <a:prstGeom prst="rect">
            <a:avLst/>
          </a:prstGeom>
        </p:spPr>
      </p:pic>
      <p:pic>
        <p:nvPicPr>
          <p:cNvPr id="10" name="Come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909" t="9692" r="21025"/>
          <a:stretch/>
        </p:blipFill>
        <p:spPr>
          <a:xfrm>
            <a:off x="4267404" y="1285842"/>
            <a:ext cx="3693501" cy="3674247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Comer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5" y="2346477"/>
            <a:ext cx="3545890" cy="1540134"/>
          </a:xfrm>
          <a:prstGeom prst="rect">
            <a:avLst/>
          </a:prstGeom>
        </p:spPr>
      </p:pic>
      <p:pic>
        <p:nvPicPr>
          <p:cNvPr id="8" name="14 Dormi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504" t="9357" r="20214"/>
          <a:stretch/>
        </p:blipFill>
        <p:spPr>
          <a:xfrm>
            <a:off x="4267403" y="1287904"/>
            <a:ext cx="3693501" cy="367218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Dormir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5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Correr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036" y="1424977"/>
            <a:ext cx="1676400" cy="3517900"/>
          </a:xfrm>
          <a:prstGeom prst="rect">
            <a:avLst/>
          </a:prstGeom>
        </p:spPr>
      </p:pic>
      <p:pic>
        <p:nvPicPr>
          <p:cNvPr id="9" name="Corre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0220" t="8250" r="18057"/>
          <a:stretch/>
        </p:blipFill>
        <p:spPr>
          <a:xfrm>
            <a:off x="4277033" y="1267126"/>
            <a:ext cx="3683873" cy="36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73" y="1678487"/>
            <a:ext cx="3035300" cy="2870200"/>
          </a:xfrm>
          <a:prstGeom prst="rect">
            <a:avLst/>
          </a:prstGeom>
        </p:spPr>
      </p:pic>
      <p:pic>
        <p:nvPicPr>
          <p:cNvPr id="8" name="Patinar (convert-video-online.com)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97" t="7664" r="19149"/>
          <a:stretch/>
        </p:blipFill>
        <p:spPr>
          <a:xfrm>
            <a:off x="4277033" y="1267125"/>
            <a:ext cx="3683873" cy="3675751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Patinar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850" y="1423803"/>
            <a:ext cx="2171700" cy="3365500"/>
          </a:xfrm>
          <a:prstGeom prst="rect">
            <a:avLst/>
          </a:prstGeom>
        </p:spPr>
      </p:pic>
      <p:pic>
        <p:nvPicPr>
          <p:cNvPr id="8" name="Camin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011" t="9661" r="20036"/>
          <a:stretch/>
        </p:blipFill>
        <p:spPr>
          <a:xfrm>
            <a:off x="4277033" y="1269597"/>
            <a:ext cx="3683873" cy="3673913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Caminar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46" y="1656732"/>
            <a:ext cx="3416300" cy="2895600"/>
          </a:xfrm>
          <a:prstGeom prst="rect">
            <a:avLst/>
          </a:prstGeom>
        </p:spPr>
      </p:pic>
      <p:pic>
        <p:nvPicPr>
          <p:cNvPr id="9" name="Nad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580" t="9211" r="20156"/>
          <a:stretch/>
        </p:blipFill>
        <p:spPr>
          <a:xfrm>
            <a:off x="4277033" y="1269597"/>
            <a:ext cx="3683873" cy="3669871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Nadar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33" y="1314022"/>
            <a:ext cx="3721100" cy="3733800"/>
          </a:xfrm>
          <a:prstGeom prst="rect">
            <a:avLst/>
          </a:prstGeom>
        </p:spPr>
      </p:pic>
      <p:pic>
        <p:nvPicPr>
          <p:cNvPr id="13" name="Jug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941" t="8080" r="19460" b="522"/>
          <a:stretch/>
        </p:blipFill>
        <p:spPr>
          <a:xfrm>
            <a:off x="4277033" y="1269016"/>
            <a:ext cx="3683872" cy="3670452"/>
          </a:xfrm>
          <a:prstGeom prst="rect">
            <a:avLst/>
          </a:prstGeom>
        </p:spPr>
      </p:pic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Jugar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063" y="1457513"/>
            <a:ext cx="3162300" cy="3314700"/>
          </a:xfrm>
          <a:prstGeom prst="rect">
            <a:avLst/>
          </a:prstGeom>
        </p:spPr>
      </p:pic>
      <p:pic>
        <p:nvPicPr>
          <p:cNvPr id="11" name="Dibuj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317" t="8847" r="20221" b="-6"/>
          <a:stretch/>
        </p:blipFill>
        <p:spPr>
          <a:xfrm>
            <a:off x="4277033" y="1269016"/>
            <a:ext cx="3683872" cy="3670714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Dibujar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855" y="1297488"/>
            <a:ext cx="2870200" cy="3632200"/>
          </a:xfrm>
          <a:prstGeom prst="rect">
            <a:avLst/>
          </a:prstGeom>
        </p:spPr>
      </p:pic>
      <p:pic>
        <p:nvPicPr>
          <p:cNvPr id="11" name="Escribi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958" t="8391" r="20335"/>
          <a:stretch/>
        </p:blipFill>
        <p:spPr>
          <a:xfrm>
            <a:off x="4206363" y="1269016"/>
            <a:ext cx="3754542" cy="3670714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Escribir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155" y="1557633"/>
            <a:ext cx="2755900" cy="3111500"/>
          </a:xfrm>
          <a:prstGeom prst="rect">
            <a:avLst/>
          </a:prstGeom>
        </p:spPr>
      </p:pic>
      <p:pic>
        <p:nvPicPr>
          <p:cNvPr id="11" name="Estudia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074" t="9456" r="20893"/>
          <a:stretch/>
        </p:blipFill>
        <p:spPr>
          <a:xfrm>
            <a:off x="4206363" y="1269016"/>
            <a:ext cx="3754542" cy="3675006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17510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Estudiar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1654</TotalTime>
  <Words>18</Words>
  <Application>Microsoft Macintosh PowerPoint</Application>
  <PresentationFormat>Presentación en pantalla (4:3)</PresentationFormat>
  <Paragraphs>16</Paragraphs>
  <Slides>16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46</cp:revision>
  <dcterms:created xsi:type="dcterms:W3CDTF">2017-04-27T15:25:31Z</dcterms:created>
  <dcterms:modified xsi:type="dcterms:W3CDTF">2017-08-02T16:03:21Z</dcterms:modified>
</cp:coreProperties>
</file>