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6" r:id="rId11"/>
    <p:sldId id="307" r:id="rId12"/>
    <p:sldId id="296" r:id="rId1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JtyFrX2YuHoAIbCEYRlgQ==" hashData="vzFduYSVu/MrLyP34Y4QkY6VQhc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>
        <p:scale>
          <a:sx n="99" d="100"/>
          <a:sy n="99" d="100"/>
        </p:scale>
        <p:origin x="1464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3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250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95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172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159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299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189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107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664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95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706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5C2-74A7-DE46-B092-3F612A67C20F}" type="datetimeFigureOut">
              <a:rPr lang="es-ES_tradnl" smtClean="0"/>
              <a:t>30/6/17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875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22.tiff"/><Relationship Id="rId6" Type="http://schemas.openxmlformats.org/officeDocument/2006/relationships/image" Target="../media/image23.png"/><Relationship Id="rId1" Type="http://schemas.microsoft.com/office/2007/relationships/media" Target="../media/media9.mp4"/><Relationship Id="rId2" Type="http://schemas.openxmlformats.org/officeDocument/2006/relationships/video" Target="../media/media9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24.tiff"/><Relationship Id="rId6" Type="http://schemas.openxmlformats.org/officeDocument/2006/relationships/image" Target="../media/image25.png"/><Relationship Id="rId1" Type="http://schemas.microsoft.com/office/2007/relationships/media" Target="../media/media10.mp4"/><Relationship Id="rId2" Type="http://schemas.openxmlformats.org/officeDocument/2006/relationships/video" Target="../media/media10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5.tiff"/><Relationship Id="rId6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8.tiff"/><Relationship Id="rId6" Type="http://schemas.openxmlformats.org/officeDocument/2006/relationships/image" Target="../media/image9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10.tiff"/><Relationship Id="rId6" Type="http://schemas.openxmlformats.org/officeDocument/2006/relationships/image" Target="../media/image11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12.tiff"/><Relationship Id="rId6" Type="http://schemas.openxmlformats.org/officeDocument/2006/relationships/image" Target="../media/image13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14.tiff"/><Relationship Id="rId6" Type="http://schemas.openxmlformats.org/officeDocument/2006/relationships/image" Target="../media/image15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16.tiff"/><Relationship Id="rId6" Type="http://schemas.openxmlformats.org/officeDocument/2006/relationships/image" Target="../media/image17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18.tiff"/><Relationship Id="rId6" Type="http://schemas.openxmlformats.org/officeDocument/2006/relationships/image" Target="../media/image19.png"/><Relationship Id="rId1" Type="http://schemas.microsoft.com/office/2007/relationships/media" Target="../media/media7.mp4"/><Relationship Id="rId2" Type="http://schemas.openxmlformats.org/officeDocument/2006/relationships/video" Target="../media/media7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20.tiff"/><Relationship Id="rId6" Type="http://schemas.openxmlformats.org/officeDocument/2006/relationships/image" Target="../media/image21.png"/><Relationship Id="rId1" Type="http://schemas.microsoft.com/office/2007/relationships/media" Target="../media/media8.mp4"/><Relationship Id="rId2" Type="http://schemas.openxmlformats.org/officeDocument/2006/relationships/video" Target="../media/media8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0" y="1250330"/>
            <a:ext cx="62923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ES_tradnl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Lengua </a:t>
            </a:r>
            <a:r>
              <a:rPr lang="es-MX" altLang="es-ES_tradnl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de Señas </a:t>
            </a:r>
            <a:r>
              <a:rPr lang="es-MX" altLang="es-ES_tradnl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Mexicana</a:t>
            </a:r>
          </a:p>
        </p:txBody>
      </p:sp>
      <p:pic>
        <p:nvPicPr>
          <p:cNvPr id="16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99" y="3429000"/>
            <a:ext cx="1464779" cy="50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99" y="4143365"/>
            <a:ext cx="1464779" cy="50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081" y="457894"/>
            <a:ext cx="2669362" cy="266936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0" y="4859110"/>
            <a:ext cx="9144000" cy="1105186"/>
          </a:xfrm>
          <a:prstGeom prst="rect">
            <a:avLst/>
          </a:prstGeom>
          <a:solidFill>
            <a:srgbClr val="800080"/>
          </a:solidFill>
          <a:ln>
            <a:solidFill>
              <a:srgbClr val="99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altLang="es-MX" sz="6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			</a:t>
            </a:r>
            <a:r>
              <a:rPr lang="es-ES" altLang="es-MX" sz="6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Juguetes</a:t>
            </a:r>
            <a:endParaRPr lang="es-MX" altLang="es-MX" sz="6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359" y="4016376"/>
            <a:ext cx="2463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5361520"/>
            <a:ext cx="9144000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Pelota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717" y="1703888"/>
            <a:ext cx="2768600" cy="2819400"/>
          </a:xfrm>
          <a:prstGeom prst="rect">
            <a:avLst/>
          </a:prstGeom>
        </p:spPr>
      </p:pic>
      <p:pic>
        <p:nvPicPr>
          <p:cNvPr id="9" name="Sena Pelota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54" r="21854"/>
          <a:stretch/>
        </p:blipFill>
        <p:spPr>
          <a:xfrm>
            <a:off x="4586389" y="1439254"/>
            <a:ext cx="3356351" cy="33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5361520"/>
            <a:ext cx="9144000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Tren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474" y="1694144"/>
            <a:ext cx="2768600" cy="2844800"/>
          </a:xfrm>
          <a:prstGeom prst="rect">
            <a:avLst/>
          </a:prstGeom>
        </p:spPr>
      </p:pic>
      <p:pic>
        <p:nvPicPr>
          <p:cNvPr id="8" name="Sena Tren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0960" r="22891"/>
          <a:stretch/>
        </p:blipFill>
        <p:spPr>
          <a:xfrm>
            <a:off x="4572001" y="1424867"/>
            <a:ext cx="3385128" cy="33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13081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70" y="1898650"/>
            <a:ext cx="3073400" cy="3060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690" y="2571750"/>
            <a:ext cx="2222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5361520"/>
            <a:ext cx="9144000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Juguetes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722" y="1748475"/>
            <a:ext cx="2764486" cy="2721736"/>
          </a:xfrm>
          <a:prstGeom prst="rect">
            <a:avLst/>
          </a:prstGeom>
        </p:spPr>
      </p:pic>
      <p:pic>
        <p:nvPicPr>
          <p:cNvPr id="7" name="Sena Juguetes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901" r="21901"/>
          <a:stretch/>
        </p:blipFill>
        <p:spPr>
          <a:xfrm>
            <a:off x="4572001" y="1418627"/>
            <a:ext cx="3388904" cy="33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5361520"/>
            <a:ext cx="9144000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Avión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786437"/>
            <a:ext cx="3505200" cy="2654300"/>
          </a:xfrm>
          <a:prstGeom prst="rect">
            <a:avLst/>
          </a:prstGeom>
        </p:spPr>
      </p:pic>
      <p:pic>
        <p:nvPicPr>
          <p:cNvPr id="8" name="Sena Avion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194" t="-60" r="22468" b="60"/>
          <a:stretch/>
        </p:blipFill>
        <p:spPr>
          <a:xfrm>
            <a:off x="4572000" y="1424976"/>
            <a:ext cx="3388906" cy="337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5361520"/>
            <a:ext cx="9144000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Barco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54" y="1638565"/>
            <a:ext cx="3556000" cy="2946400"/>
          </a:xfrm>
          <a:prstGeom prst="rect">
            <a:avLst/>
          </a:prstGeom>
        </p:spPr>
      </p:pic>
      <p:pic>
        <p:nvPicPr>
          <p:cNvPr id="8" name="Sena Barco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66" r="21866"/>
          <a:stretch/>
        </p:blipFill>
        <p:spPr>
          <a:xfrm>
            <a:off x="4571999" y="1424976"/>
            <a:ext cx="3385129" cy="33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5361520"/>
            <a:ext cx="9144000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Bicicleta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344" y="1727268"/>
            <a:ext cx="3238500" cy="2768600"/>
          </a:xfrm>
          <a:prstGeom prst="rect">
            <a:avLst/>
          </a:prstGeom>
        </p:spPr>
      </p:pic>
      <p:pic>
        <p:nvPicPr>
          <p:cNvPr id="9" name="Sena Bicicleta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56" r="21856"/>
          <a:stretch/>
        </p:blipFill>
        <p:spPr>
          <a:xfrm>
            <a:off x="4572001" y="1425843"/>
            <a:ext cx="3385128" cy="33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5361520"/>
            <a:ext cx="9144000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Carro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40" y="1857741"/>
            <a:ext cx="3289300" cy="2806700"/>
          </a:xfrm>
          <a:prstGeom prst="rect">
            <a:avLst/>
          </a:prstGeom>
        </p:spPr>
      </p:pic>
      <p:pic>
        <p:nvPicPr>
          <p:cNvPr id="8" name="Sena carro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70" r="21869"/>
          <a:stretch/>
        </p:blipFill>
        <p:spPr>
          <a:xfrm>
            <a:off x="4572001" y="1424976"/>
            <a:ext cx="3388439" cy="33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5361520"/>
            <a:ext cx="9144000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Casa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627" y="1584513"/>
            <a:ext cx="2768600" cy="3060700"/>
          </a:xfrm>
          <a:prstGeom prst="rect">
            <a:avLst/>
          </a:prstGeom>
        </p:spPr>
      </p:pic>
      <p:pic>
        <p:nvPicPr>
          <p:cNvPr id="8" name="Sena Casa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924" r="21924"/>
          <a:stretch/>
        </p:blipFill>
        <p:spPr>
          <a:xfrm>
            <a:off x="4572001" y="1424976"/>
            <a:ext cx="3385128" cy="338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5361520"/>
            <a:ext cx="9144000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Muñeca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106" y="1817700"/>
            <a:ext cx="2311400" cy="2984500"/>
          </a:xfrm>
          <a:prstGeom prst="rect">
            <a:avLst/>
          </a:prstGeom>
        </p:spPr>
      </p:pic>
      <p:pic>
        <p:nvPicPr>
          <p:cNvPr id="8" name="Sena Muneca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2787" r="21007"/>
          <a:stretch/>
        </p:blipFill>
        <p:spPr>
          <a:xfrm>
            <a:off x="4572001" y="1424977"/>
            <a:ext cx="3385128" cy="33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5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5361520"/>
            <a:ext cx="9144000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Oso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122" y="1637935"/>
            <a:ext cx="2184400" cy="2946400"/>
          </a:xfrm>
          <a:prstGeom prst="rect">
            <a:avLst/>
          </a:prstGeom>
        </p:spPr>
      </p:pic>
      <p:pic>
        <p:nvPicPr>
          <p:cNvPr id="11" name="Sena oso muneco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55" r="21857"/>
          <a:stretch/>
        </p:blipFill>
        <p:spPr>
          <a:xfrm>
            <a:off x="4572001" y="1424977"/>
            <a:ext cx="3385128" cy="33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</TotalTime>
  <Words>14</Words>
  <Application>Microsoft Macintosh PowerPoint</Application>
  <PresentationFormat>Presentación en pantalla (4:3)</PresentationFormat>
  <Paragraphs>12</Paragraphs>
  <Slides>12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Verdana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39</cp:revision>
  <dcterms:created xsi:type="dcterms:W3CDTF">2017-04-27T15:25:31Z</dcterms:created>
  <dcterms:modified xsi:type="dcterms:W3CDTF">2017-06-30T15:32:46Z</dcterms:modified>
</cp:coreProperties>
</file>