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5" r:id="rId2"/>
    <p:sldId id="426" r:id="rId3"/>
    <p:sldId id="393" r:id="rId4"/>
    <p:sldId id="417" r:id="rId5"/>
    <p:sldId id="418" r:id="rId6"/>
    <p:sldId id="419" r:id="rId7"/>
    <p:sldId id="421" r:id="rId8"/>
    <p:sldId id="422" r:id="rId9"/>
    <p:sldId id="423" r:id="rId10"/>
    <p:sldId id="424" r:id="rId11"/>
    <p:sldId id="425" r:id="rId12"/>
    <p:sldId id="427" r:id="rId13"/>
    <p:sldId id="429" r:id="rId14"/>
    <p:sldId id="430" r:id="rId15"/>
    <p:sldId id="431" r:id="rId16"/>
    <p:sldId id="432" r:id="rId17"/>
    <p:sldId id="433" r:id="rId18"/>
    <p:sldId id="416" r:id="rId19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buJPmplaCnIViG11lbSr/g==" hashData="F159u8r/CSa/WQU1Uogv62Ji5Vw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00"/>
    <a:srgbClr val="00FA00"/>
    <a:srgbClr val="FF7BEE"/>
    <a:srgbClr val="C030C0"/>
    <a:srgbClr val="FF40FF"/>
    <a:srgbClr val="C01C00"/>
    <a:srgbClr val="FF2600"/>
    <a:srgbClr val="000000"/>
    <a:srgbClr val="A962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86475"/>
  </p:normalViewPr>
  <p:slideViewPr>
    <p:cSldViewPr snapToGrid="0" snapToObjects="1">
      <p:cViewPr>
        <p:scale>
          <a:sx n="100" d="100"/>
          <a:sy n="100" d="100"/>
        </p:scale>
        <p:origin x="142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3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7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392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9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43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091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76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115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7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2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20D7-C572-F44A-9143-D232FC7C9F40}" type="datetimeFigureOut">
              <a:rPr lang="es-ES_tradnl" smtClean="0"/>
              <a:t>3/3/17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2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3.tiff"/><Relationship Id="rId6" Type="http://schemas.openxmlformats.org/officeDocument/2006/relationships/image" Target="../media/image24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7.tiff"/><Relationship Id="rId6" Type="http://schemas.openxmlformats.org/officeDocument/2006/relationships/image" Target="../media/image28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1.tiff"/><Relationship Id="rId6" Type="http://schemas.openxmlformats.org/officeDocument/2006/relationships/image" Target="../media/image32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3.tiff"/><Relationship Id="rId6" Type="http://schemas.openxmlformats.org/officeDocument/2006/relationships/image" Target="../media/image34.png"/><Relationship Id="rId1" Type="http://schemas.microsoft.com/office/2007/relationships/media" Target="../media/media14.mp4"/><Relationship Id="rId2" Type="http://schemas.openxmlformats.org/officeDocument/2006/relationships/video" Target="../media/media1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5.tiff"/><Relationship Id="rId6" Type="http://schemas.openxmlformats.org/officeDocument/2006/relationships/image" Target="../media/image36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png"/><Relationship Id="rId1" Type="http://schemas.microsoft.com/office/2007/relationships/media" Target="../media/media16.mp4"/><Relationship Id="rId2" Type="http://schemas.openxmlformats.org/officeDocument/2006/relationships/video" Target="../media/media16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Lengua </a:t>
            </a:r>
            <a:r>
              <a:rPr lang="es-MX" altLang="es-ES_tradnl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de Señas </a:t>
            </a: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Mexicana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</a:t>
            </a:r>
            <a:r>
              <a:rPr lang="es-ES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Escuela</a:t>
            </a:r>
            <a:endParaRPr lang="es-MX" altLang="es-MX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3986479"/>
            <a:ext cx="37846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2218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Sacapuntas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0" y="1940291"/>
            <a:ext cx="2819400" cy="2501900"/>
          </a:xfrm>
          <a:prstGeom prst="rect">
            <a:avLst/>
          </a:prstGeom>
        </p:spPr>
      </p:pic>
      <p:pic>
        <p:nvPicPr>
          <p:cNvPr id="8" name="Sacapunta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067" t="4650" r="23065"/>
          <a:stretch/>
        </p:blipFill>
        <p:spPr>
          <a:xfrm>
            <a:off x="4572001" y="1424980"/>
            <a:ext cx="3383870" cy="33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Borrador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235" y="1599103"/>
            <a:ext cx="3225800" cy="3048000"/>
          </a:xfrm>
          <a:prstGeom prst="rect">
            <a:avLst/>
          </a:prstGeom>
        </p:spPr>
      </p:pic>
      <p:pic>
        <p:nvPicPr>
          <p:cNvPr id="10" name="Borrador (convert-video-online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052" t="4499" r="23052"/>
          <a:stretch/>
        </p:blipFill>
        <p:spPr>
          <a:xfrm>
            <a:off x="4572001" y="1422521"/>
            <a:ext cx="3383870" cy="3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Pluma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837" y="1872136"/>
            <a:ext cx="3302163" cy="2923226"/>
          </a:xfrm>
          <a:prstGeom prst="rect">
            <a:avLst/>
          </a:prstGeom>
        </p:spPr>
      </p:pic>
      <p:pic>
        <p:nvPicPr>
          <p:cNvPr id="8" name="Plum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27" t="4623" r="25526"/>
          <a:stretch/>
        </p:blipFill>
        <p:spPr>
          <a:xfrm>
            <a:off x="4572000" y="1417584"/>
            <a:ext cx="3383872" cy="337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Mochila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1738803"/>
            <a:ext cx="2882900" cy="2768600"/>
          </a:xfrm>
          <a:prstGeom prst="rect">
            <a:avLst/>
          </a:prstGeom>
        </p:spPr>
      </p:pic>
      <p:pic>
        <p:nvPicPr>
          <p:cNvPr id="7" name="Mochil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299" t="4203" r="23913" b="-1"/>
          <a:stretch/>
        </p:blipFill>
        <p:spPr>
          <a:xfrm>
            <a:off x="4572000" y="1417585"/>
            <a:ext cx="3383871" cy="33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Tijeras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35" y="1607663"/>
            <a:ext cx="2946400" cy="3200400"/>
          </a:xfrm>
          <a:prstGeom prst="rect">
            <a:avLst/>
          </a:prstGeom>
        </p:spPr>
      </p:pic>
      <p:pic>
        <p:nvPicPr>
          <p:cNvPr id="8" name="Tijera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615" t="5102" r="26203" b="12"/>
          <a:stretch/>
        </p:blipFill>
        <p:spPr>
          <a:xfrm>
            <a:off x="4572000" y="1411675"/>
            <a:ext cx="3383872" cy="339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Resistol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1296423"/>
            <a:ext cx="4521200" cy="3987800"/>
          </a:xfrm>
          <a:prstGeom prst="rect">
            <a:avLst/>
          </a:prstGeom>
        </p:spPr>
      </p:pic>
      <p:pic>
        <p:nvPicPr>
          <p:cNvPr id="8" name="Pegament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583" t="5902" r="23584"/>
          <a:stretch/>
        </p:blipFill>
        <p:spPr>
          <a:xfrm>
            <a:off x="4572000" y="1417585"/>
            <a:ext cx="3383872" cy="33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Colores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450" y="2049953"/>
            <a:ext cx="3213100" cy="2146300"/>
          </a:xfrm>
          <a:prstGeom prst="rect">
            <a:avLst/>
          </a:prstGeom>
        </p:spPr>
      </p:pic>
      <p:pic>
        <p:nvPicPr>
          <p:cNvPr id="7" name="Colores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547" t="5774" r="23547"/>
          <a:stretch/>
        </p:blipFill>
        <p:spPr>
          <a:xfrm>
            <a:off x="4572000" y="1428078"/>
            <a:ext cx="3383872" cy="33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Uniforme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1575293"/>
            <a:ext cx="2501900" cy="2235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135" y="2991963"/>
            <a:ext cx="2247900" cy="1816100"/>
          </a:xfrm>
          <a:prstGeom prst="rect">
            <a:avLst/>
          </a:prstGeom>
        </p:spPr>
      </p:pic>
      <p:pic>
        <p:nvPicPr>
          <p:cNvPr id="8" name="Uniforme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820" t="3969" r="24847" b="4605"/>
          <a:stretch/>
        </p:blipFill>
        <p:spPr>
          <a:xfrm>
            <a:off x="4572000" y="1417584"/>
            <a:ext cx="3383872" cy="33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0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Escuela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" y="2483962"/>
            <a:ext cx="3771900" cy="2311400"/>
          </a:xfrm>
          <a:prstGeom prst="rect">
            <a:avLst/>
          </a:prstGeom>
        </p:spPr>
      </p:pic>
      <p:pic>
        <p:nvPicPr>
          <p:cNvPr id="10" name="Escue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440" t="4069" r="24383"/>
          <a:stretch/>
        </p:blipFill>
        <p:spPr>
          <a:xfrm>
            <a:off x="4577034" y="1424977"/>
            <a:ext cx="3383871" cy="33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Salón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50" y="2001362"/>
            <a:ext cx="3721100" cy="2794000"/>
          </a:xfrm>
          <a:prstGeom prst="rect">
            <a:avLst/>
          </a:prstGeom>
        </p:spPr>
      </p:pic>
      <p:pic>
        <p:nvPicPr>
          <p:cNvPr id="7" name="Sal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554" t="6321" r="24540"/>
          <a:stretch/>
        </p:blipFill>
        <p:spPr>
          <a:xfrm>
            <a:off x="4577035" y="1424979"/>
            <a:ext cx="3383870" cy="33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Maestro(a)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" y="1404462"/>
            <a:ext cx="3454400" cy="3632200"/>
          </a:xfrm>
          <a:prstGeom prst="rect">
            <a:avLst/>
          </a:prstGeom>
        </p:spPr>
      </p:pic>
      <p:pic>
        <p:nvPicPr>
          <p:cNvPr id="7" name="Maestr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942" t="4366" r="24942" b="6353"/>
          <a:stretch/>
        </p:blipFill>
        <p:spPr>
          <a:xfrm>
            <a:off x="4577034" y="1404462"/>
            <a:ext cx="3383872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2472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Compañeros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578341"/>
            <a:ext cx="3378200" cy="3251200"/>
          </a:xfrm>
          <a:prstGeom prst="rect">
            <a:avLst/>
          </a:prstGeom>
        </p:spPr>
      </p:pic>
      <p:pic>
        <p:nvPicPr>
          <p:cNvPr id="8" name="Compañer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284" t="4900" r="24918"/>
          <a:stretch/>
        </p:blipFill>
        <p:spPr>
          <a:xfrm>
            <a:off x="4577034" y="1430654"/>
            <a:ext cx="3383872" cy="33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Pizarrón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" y="1878479"/>
            <a:ext cx="3632200" cy="2489200"/>
          </a:xfrm>
          <a:prstGeom prst="rect">
            <a:avLst/>
          </a:prstGeom>
        </p:spPr>
      </p:pic>
      <p:pic>
        <p:nvPicPr>
          <p:cNvPr id="8" name="Pizarron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691" t="3962" r="25709" b="4955"/>
          <a:stretch/>
        </p:blipFill>
        <p:spPr>
          <a:xfrm>
            <a:off x="4572000" y="1430653"/>
            <a:ext cx="3388905" cy="33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Libreta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35" y="1518763"/>
            <a:ext cx="3352800" cy="3289300"/>
          </a:xfrm>
          <a:prstGeom prst="rect">
            <a:avLst/>
          </a:prstGeom>
        </p:spPr>
      </p:pic>
      <p:pic>
        <p:nvPicPr>
          <p:cNvPr id="8" name="Libret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418" t="3568" r="21154" b="363"/>
          <a:stretch/>
        </p:blipFill>
        <p:spPr>
          <a:xfrm>
            <a:off x="4572000" y="1430652"/>
            <a:ext cx="3388905" cy="33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1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Libro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760063"/>
            <a:ext cx="2895600" cy="2717800"/>
          </a:xfrm>
          <a:prstGeom prst="rect">
            <a:avLst/>
          </a:prstGeom>
        </p:spPr>
      </p:pic>
      <p:pic>
        <p:nvPicPr>
          <p:cNvPr id="7" name="Lib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839" t="4417" r="25185" b="7092"/>
          <a:stretch/>
        </p:blipFill>
        <p:spPr>
          <a:xfrm>
            <a:off x="4572000" y="1424980"/>
            <a:ext cx="3383870" cy="33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4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2091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Lapíz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800" y="1221320"/>
            <a:ext cx="2082800" cy="3987800"/>
          </a:xfrm>
          <a:prstGeom prst="rect">
            <a:avLst/>
          </a:prstGeom>
        </p:spPr>
      </p:pic>
      <p:pic>
        <p:nvPicPr>
          <p:cNvPr id="8" name="Lapiz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93" t="3684" r="26174" b="7179"/>
          <a:stretch/>
        </p:blipFill>
        <p:spPr>
          <a:xfrm>
            <a:off x="4572000" y="1424980"/>
            <a:ext cx="3383870" cy="33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26030</TotalTime>
  <Words>21</Words>
  <Application>Microsoft Macintosh PowerPoint</Application>
  <PresentationFormat>Presentación en pantalla (4:3)</PresentationFormat>
  <Paragraphs>18</Paragraphs>
  <Slides>18</Slides>
  <Notes>0</Notes>
  <HiddenSlides>0</HiddenSlides>
  <MMClips>16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Calibri</vt:lpstr>
      <vt:lpstr>Calibri Light</vt:lpstr>
      <vt:lpstr>Chalkboard</vt:lpstr>
      <vt:lpstr>Chalkboard SE</vt:lpstr>
      <vt:lpstr>Fontdinerdotcom Huggable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210</cp:revision>
  <dcterms:created xsi:type="dcterms:W3CDTF">2016-08-03T15:50:44Z</dcterms:created>
  <dcterms:modified xsi:type="dcterms:W3CDTF">2017-03-03T18:40:36Z</dcterms:modified>
</cp:coreProperties>
</file>