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17" r:id="rId2"/>
    <p:sldId id="313" r:id="rId3"/>
    <p:sldId id="305" r:id="rId4"/>
    <p:sldId id="306" r:id="rId5"/>
    <p:sldId id="307" r:id="rId6"/>
    <p:sldId id="309" r:id="rId7"/>
    <p:sldId id="308" r:id="rId8"/>
    <p:sldId id="312" r:id="rId9"/>
    <p:sldId id="314" r:id="rId10"/>
    <p:sldId id="304" r:id="rId11"/>
    <p:sldId id="319" r:id="rId1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94729"/>
  </p:normalViewPr>
  <p:slideViewPr>
    <p:cSldViewPr snapToGrid="0" snapToObjects="1">
      <p:cViewPr varScale="1">
        <p:scale>
          <a:sx n="102" d="100"/>
          <a:sy n="102" d="100"/>
        </p:scale>
        <p:origin x="87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3BC46-32AB-BF48-AA2E-C9109AE239F6}" type="datetimeFigureOut">
              <a:rPr lang="es-ES_tradnl" smtClean="0"/>
              <a:t>12/4/18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EF321-51DC-4940-ADFF-49436472871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146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EF321-51DC-4940-ADFF-494364728718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0636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EF321-51DC-4940-ADFF-494364728718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5719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12/4/18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199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12/4/18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226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12/4/18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090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12/4/18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7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12/4/18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601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12/4/18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757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12/4/18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2986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12/4/18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551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12/4/18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3307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12/4/18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899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12/4/18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186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85C2-74A7-DE46-B092-3F612A67C20F}" type="datetimeFigureOut">
              <a:rPr lang="es-ES_tradnl" smtClean="0"/>
              <a:t>12/4/18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656E3-2EFB-CC49-B975-63FCCAF11AD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895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tiff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tiff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0.png"/><Relationship Id="rId5" Type="http://schemas.openxmlformats.org/officeDocument/2006/relationships/image" Target="../media/image19.tif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17987" y="1033489"/>
            <a:ext cx="8974504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MX" altLang="es-ES_tradnl" sz="8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Lengua de</a:t>
            </a:r>
          </a:p>
          <a:p>
            <a:pPr algn="ctr" eaLnBrk="1" hangingPunct="1">
              <a:defRPr/>
            </a:pPr>
            <a:r>
              <a:rPr lang="es-MX" altLang="es-ES_tradnl" sz="8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Señas Mexicana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491" y="266395"/>
            <a:ext cx="2682923" cy="423492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B143933-CE03-644A-A90F-519774888C59}"/>
              </a:ext>
            </a:extLst>
          </p:cNvPr>
          <p:cNvSpPr/>
          <p:nvPr/>
        </p:nvSpPr>
        <p:spPr>
          <a:xfrm>
            <a:off x="0" y="5123145"/>
            <a:ext cx="12192000" cy="951702"/>
          </a:xfrm>
          <a:prstGeom prst="rect">
            <a:avLst/>
          </a:prstGeom>
          <a:solidFill>
            <a:srgbClr val="800080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altLang="es-MX" sz="6600" dirty="0"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				 		</a:t>
            </a:r>
            <a:r>
              <a:rPr lang="es-MX" altLang="es-MX" sz="7200" dirty="0"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Deportes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DAC91B7-2A95-E246-B753-C5A17A759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45" y="3804340"/>
            <a:ext cx="1917700" cy="254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3B33DDF-2272-7747-85F4-2C4FD6D34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74" y="3924353"/>
            <a:ext cx="2298700" cy="24765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4061659-D376-2141-B748-0703F631D7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9630" y="3948480"/>
            <a:ext cx="24892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11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5072487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Karate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716B061-49E9-3C4D-AC8C-A8F0DCEDD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542" y="986511"/>
            <a:ext cx="3454400" cy="4559300"/>
          </a:xfrm>
          <a:prstGeom prst="rect">
            <a:avLst/>
          </a:prstGeom>
        </p:spPr>
      </p:pic>
      <p:pic>
        <p:nvPicPr>
          <p:cNvPr id="12" name="Karate">
            <a:hlinkClick r:id="" action="ppaction://media"/>
            <a:extLst>
              <a:ext uri="{FF2B5EF4-FFF2-40B4-BE49-F238E27FC236}">
                <a16:creationId xmlns:a16="http://schemas.microsoft.com/office/drawing/2014/main" id="{776287E3-499B-DD48-B8EA-DD97709B37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19939" r="17255"/>
          <a:stretch/>
        </p:blipFill>
        <p:spPr>
          <a:xfrm>
            <a:off x="5686816" y="581559"/>
            <a:ext cx="5010411" cy="44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081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95C7F28-48B2-493F-94CD-EEEC18B3EB95}"/>
              </a:ext>
            </a:extLst>
          </p:cNvPr>
          <p:cNvSpPr/>
          <p:nvPr/>
        </p:nvSpPr>
        <p:spPr>
          <a:xfrm>
            <a:off x="372842" y="790422"/>
            <a:ext cx="853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2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¡Gracias a tu ayuda podremos crear más Tutoriales como ese!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95C7F28-48B2-493F-94CD-EEEC18B3EB95}"/>
              </a:ext>
            </a:extLst>
          </p:cNvPr>
          <p:cNvSpPr/>
          <p:nvPr/>
        </p:nvSpPr>
        <p:spPr>
          <a:xfrm>
            <a:off x="681212" y="2602763"/>
            <a:ext cx="767193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fontAlgn="base">
              <a:buClr>
                <a:schemeClr val="bg1"/>
              </a:buClr>
              <a:buFont typeface="Wingdings" charset="2"/>
              <a:buChar char="§"/>
            </a:pPr>
            <a:r>
              <a:rPr lang="es-ES_tradnl" sz="3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Donativos: HSBC</a:t>
            </a:r>
            <a:br>
              <a:rPr lang="es-ES_tradnl" sz="3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</a:br>
            <a:r>
              <a:rPr lang="es-ES_tradnl" sz="3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Cuenta: 4060210705</a:t>
            </a:r>
            <a:br>
              <a:rPr lang="es-ES_tradnl" sz="3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</a:br>
            <a:r>
              <a:rPr lang="es-ES_tradnl" sz="3800" b="1" dirty="0" err="1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Clabe</a:t>
            </a:r>
            <a:r>
              <a:rPr lang="es-ES_tradnl" sz="3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: 021580040602107051</a:t>
            </a:r>
          </a:p>
          <a:p>
            <a:pPr marL="571500" indent="-571500" fontAlgn="base">
              <a:buClr>
                <a:schemeClr val="bg1"/>
              </a:buClr>
              <a:buFont typeface="Wingdings" charset="2"/>
              <a:buChar char="§"/>
            </a:pPr>
            <a:endParaRPr lang="es-ES_tradnl" sz="3800" b="1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marL="571500" indent="-571500" fontAlgn="base">
              <a:buClr>
                <a:schemeClr val="bg1"/>
              </a:buClr>
              <a:buFont typeface="Wingdings" charset="2"/>
              <a:buChar char="§"/>
            </a:pPr>
            <a:r>
              <a:rPr lang="es-ES" sz="3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Más opciones de ayuda:</a:t>
            </a:r>
            <a:br>
              <a:rPr lang="es-ES" sz="3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</a:br>
            <a:r>
              <a:rPr lang="es-ES" sz="3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www.diloensenas.com/ayuda</a:t>
            </a:r>
            <a:endParaRPr lang="es-ES_tradnl" sz="3800" b="1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95C7F28-48B2-493F-94CD-EEEC18B3EB95}"/>
              </a:ext>
            </a:extLst>
          </p:cNvPr>
          <p:cNvSpPr/>
          <p:nvPr/>
        </p:nvSpPr>
        <p:spPr>
          <a:xfrm>
            <a:off x="8907242" y="3100936"/>
            <a:ext cx="293907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0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Dilo en señas - </a:t>
            </a:r>
          </a:p>
          <a:p>
            <a:pPr algn="ctr"/>
            <a:r>
              <a:rPr lang="es-ES" sz="30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La expedición</a:t>
            </a:r>
          </a:p>
          <a:p>
            <a:pPr algn="ctr"/>
            <a:endParaRPr lang="es-ES" sz="400" b="1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es-ES" sz="2800" b="1" i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Descarga gratis</a:t>
            </a:r>
          </a:p>
        </p:txBody>
      </p:sp>
      <p:pic>
        <p:nvPicPr>
          <p:cNvPr id="10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087" y="4654677"/>
            <a:ext cx="2471384" cy="85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007" y="5655377"/>
            <a:ext cx="2463545" cy="8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361" y="372690"/>
            <a:ext cx="2684836" cy="268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47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064402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Fútbol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9" name="Futbol">
            <a:hlinkClick r:id="" action="ppaction://media"/>
            <a:extLst>
              <a:ext uri="{FF2B5EF4-FFF2-40B4-BE49-F238E27FC236}">
                <a16:creationId xmlns:a16="http://schemas.microsoft.com/office/drawing/2014/main" id="{669DCB44-6625-7C4C-A709-7DF934ADC0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20000"/>
          </a:blip>
          <a:srcRect l="13471" r="18673"/>
          <a:stretch/>
        </p:blipFill>
        <p:spPr>
          <a:xfrm>
            <a:off x="5110621" y="450453"/>
            <a:ext cx="5583312" cy="461394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308521D-01D0-FE4B-ADB0-87FBA7F1B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554" y="85494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2487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Básquetbol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8" name="Basquetbol">
            <a:hlinkClick r:id="" action="ppaction://media"/>
            <a:extLst>
              <a:ext uri="{FF2B5EF4-FFF2-40B4-BE49-F238E27FC236}">
                <a16:creationId xmlns:a16="http://schemas.microsoft.com/office/drawing/2014/main" id="{81E29CAE-40E8-2D4D-946F-90BAC364E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17287" r="13143"/>
          <a:stretch/>
        </p:blipFill>
        <p:spPr>
          <a:xfrm>
            <a:off x="5386192" y="450452"/>
            <a:ext cx="5724394" cy="461394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CB0378E-EA2F-D342-802F-4317A834A4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D8EEFC8-EBBA-5F46-BDA0-88C0947C4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100" y="560540"/>
            <a:ext cx="51689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056011"/>
            <a:ext cx="12192000" cy="149648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Béisbol</a:t>
            </a:r>
          </a:p>
        </p:txBody>
      </p:sp>
      <p:pic>
        <p:nvPicPr>
          <p:cNvPr id="8" name="Beisbol">
            <a:hlinkClick r:id="" action="ppaction://media"/>
            <a:extLst>
              <a:ext uri="{FF2B5EF4-FFF2-40B4-BE49-F238E27FC236}">
                <a16:creationId xmlns:a16="http://schemas.microsoft.com/office/drawing/2014/main" id="{3799AB4E-ADC4-9745-B9B5-0180BD0A0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20000"/>
          </a:blip>
          <a:srcRect l="14454" r="13997"/>
          <a:stretch/>
        </p:blipFill>
        <p:spPr>
          <a:xfrm>
            <a:off x="5223353" y="450451"/>
            <a:ext cx="5887233" cy="46139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3D73FC0-058F-154A-8AF8-4630D97247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1DB7880-6AFA-A84F-A2E5-30BFA8D17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561" y="596752"/>
            <a:ext cx="50673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5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056011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Voleibol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6587324-1402-0B43-A738-6C9331C450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50DE886-1C97-0840-870C-BD806245E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658" y="368152"/>
            <a:ext cx="5537200" cy="5537200"/>
          </a:xfrm>
          <a:prstGeom prst="rect">
            <a:avLst/>
          </a:prstGeom>
        </p:spPr>
      </p:pic>
      <p:pic>
        <p:nvPicPr>
          <p:cNvPr id="10" name="Voleibol">
            <a:hlinkClick r:id="" action="ppaction://media"/>
            <a:extLst>
              <a:ext uri="{FF2B5EF4-FFF2-40B4-BE49-F238E27FC236}">
                <a16:creationId xmlns:a16="http://schemas.microsoft.com/office/drawing/2014/main" id="{46F86845-208A-4D43-BD01-C67248B140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17663" r="16877"/>
          <a:stretch/>
        </p:blipFill>
        <p:spPr>
          <a:xfrm>
            <a:off x="5586608" y="581560"/>
            <a:ext cx="5223354" cy="447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56011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Fútbol americano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2E129DE-9E5F-3F47-AEFB-9945DE26FB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10" name="FutbolAmericano">
            <a:hlinkClick r:id="" action="ppaction://media"/>
            <a:extLst>
              <a:ext uri="{FF2B5EF4-FFF2-40B4-BE49-F238E27FC236}">
                <a16:creationId xmlns:a16="http://schemas.microsoft.com/office/drawing/2014/main" id="{62950AED-A377-EC40-8F22-41F05E44AD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20000"/>
          </a:blip>
          <a:srcRect l="13709" r="15964"/>
          <a:stretch/>
        </p:blipFill>
        <p:spPr>
          <a:xfrm>
            <a:off x="5148197" y="581560"/>
            <a:ext cx="5611661" cy="44744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E1CB1E7-BBCC-324F-8854-DD1338975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663" y="368152"/>
            <a:ext cx="55372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072487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Natación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A59235E-A7C6-AB48-82F6-E38F3594BB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34320F1-6FF0-4D46-9CCE-D302332438AA}"/>
              </a:ext>
            </a:extLst>
          </p:cNvPr>
          <p:cNvSpPr/>
          <p:nvPr/>
        </p:nvSpPr>
        <p:spPr>
          <a:xfrm>
            <a:off x="10133995" y="4158350"/>
            <a:ext cx="1653436" cy="1189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D93F86-9D0E-4846-8929-3818C0732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69" y="497561"/>
            <a:ext cx="5537200" cy="5537200"/>
          </a:xfrm>
          <a:prstGeom prst="rect">
            <a:avLst/>
          </a:prstGeom>
        </p:spPr>
      </p:pic>
      <p:pic>
        <p:nvPicPr>
          <p:cNvPr id="12" name="Natacion">
            <a:hlinkClick r:id="" action="ppaction://media"/>
            <a:extLst>
              <a:ext uri="{FF2B5EF4-FFF2-40B4-BE49-F238E27FC236}">
                <a16:creationId xmlns:a16="http://schemas.microsoft.com/office/drawing/2014/main" id="{C25DC02F-2F70-6B49-A74A-0C83917865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18435" r="17750"/>
          <a:stretch/>
        </p:blipFill>
        <p:spPr>
          <a:xfrm>
            <a:off x="5599134" y="581559"/>
            <a:ext cx="5086263" cy="446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7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5072487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Golf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ED736E9-313C-6146-9226-5AC5C671A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12" y="572717"/>
            <a:ext cx="5537200" cy="5537200"/>
          </a:xfrm>
          <a:prstGeom prst="rect">
            <a:avLst/>
          </a:prstGeom>
        </p:spPr>
      </p:pic>
      <p:pic>
        <p:nvPicPr>
          <p:cNvPr id="9" name="Golf">
            <a:hlinkClick r:id="" action="ppaction://media"/>
            <a:extLst>
              <a:ext uri="{FF2B5EF4-FFF2-40B4-BE49-F238E27FC236}">
                <a16:creationId xmlns:a16="http://schemas.microsoft.com/office/drawing/2014/main" id="{6991F906-0034-3249-B645-2DAD6F31D1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19193" r="17944"/>
          <a:stretch/>
        </p:blipFill>
        <p:spPr>
          <a:xfrm>
            <a:off x="5686816" y="581559"/>
            <a:ext cx="5010411" cy="446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5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79424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Atletismo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365CD9-2EB0-4746-921A-ABE811B03B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CE52A7F-1C0B-6C45-8B0B-62FEEEE27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264" y="0"/>
            <a:ext cx="6273800" cy="6273800"/>
          </a:xfrm>
          <a:prstGeom prst="rect">
            <a:avLst/>
          </a:prstGeom>
        </p:spPr>
      </p:pic>
      <p:pic>
        <p:nvPicPr>
          <p:cNvPr id="12" name="Atletismo">
            <a:hlinkClick r:id="" action="ppaction://media"/>
            <a:extLst>
              <a:ext uri="{FF2B5EF4-FFF2-40B4-BE49-F238E27FC236}">
                <a16:creationId xmlns:a16="http://schemas.microsoft.com/office/drawing/2014/main" id="{9C78136C-C5D7-F641-B13D-3F1050765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21116" r="16079"/>
          <a:stretch/>
        </p:blipFill>
        <p:spPr>
          <a:xfrm>
            <a:off x="5686816" y="581559"/>
            <a:ext cx="5010411" cy="447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8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18674</TotalTime>
  <Words>39</Words>
  <Application>Microsoft Macintosh PowerPoint</Application>
  <PresentationFormat>Panorámica</PresentationFormat>
  <Paragraphs>22</Paragraphs>
  <Slides>11</Slides>
  <Notes>2</Notes>
  <HiddenSlides>0</HiddenSlides>
  <MMClips>9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Chalkboard</vt:lpstr>
      <vt:lpstr>Chalkboard SE</vt:lpstr>
      <vt:lpstr>Helvetica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JOSE GERARDO MONSIVAIS GONZALEZ</cp:lastModifiedBy>
  <cp:revision>247</cp:revision>
  <dcterms:created xsi:type="dcterms:W3CDTF">2017-04-27T15:25:31Z</dcterms:created>
  <dcterms:modified xsi:type="dcterms:W3CDTF">2018-04-12T22:01:02Z</dcterms:modified>
</cp:coreProperties>
</file>