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415" r:id="rId2"/>
    <p:sldId id="393" r:id="rId3"/>
    <p:sldId id="394" r:id="rId4"/>
    <p:sldId id="395" r:id="rId5"/>
    <p:sldId id="396" r:id="rId6"/>
    <p:sldId id="397" r:id="rId7"/>
    <p:sldId id="398" r:id="rId8"/>
    <p:sldId id="399" r:id="rId9"/>
    <p:sldId id="400" r:id="rId10"/>
    <p:sldId id="401" r:id="rId11"/>
    <p:sldId id="413" r:id="rId12"/>
    <p:sldId id="403" r:id="rId13"/>
    <p:sldId id="404" r:id="rId14"/>
    <p:sldId id="405" r:id="rId15"/>
    <p:sldId id="406" r:id="rId16"/>
    <p:sldId id="407" r:id="rId17"/>
    <p:sldId id="410" r:id="rId18"/>
    <p:sldId id="409" r:id="rId19"/>
    <p:sldId id="416" r:id="rId20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kV/YaED3QeQu7B/Yso+eTw==" hashData="5JMR6c3FVELhYlgjgzasEev1wUQ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712"/>
  </p:normalViewPr>
  <p:slideViewPr>
    <p:cSldViewPr snapToGrid="0" snapToObjects="1">
      <p:cViewPr>
        <p:scale>
          <a:sx n="100" d="100"/>
          <a:sy n="100" d="100"/>
        </p:scale>
        <p:origin x="1424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03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9799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4392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8831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393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3438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7091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3576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115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670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260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520D7-C572-F44A-9143-D232FC7C9F40}" type="datetimeFigureOut">
              <a:rPr lang="es-ES_tradnl" smtClean="0"/>
              <a:t>22/11/16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86EA8-F09E-3C41-8CE6-473A1FB7C78A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72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3.tiff"/><Relationship Id="rId6" Type="http://schemas.openxmlformats.org/officeDocument/2006/relationships/image" Target="../media/image24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5.png"/><Relationship Id="rId6" Type="http://schemas.openxmlformats.org/officeDocument/2006/relationships/image" Target="../media/image26.tiff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7.png"/><Relationship Id="rId6" Type="http://schemas.openxmlformats.org/officeDocument/2006/relationships/image" Target="../media/image28.tiff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9.png"/><Relationship Id="rId6" Type="http://schemas.openxmlformats.org/officeDocument/2006/relationships/image" Target="../media/image30.tiff"/><Relationship Id="rId1" Type="http://schemas.microsoft.com/office/2007/relationships/media" Target="../media/media12.mp4"/><Relationship Id="rId2" Type="http://schemas.openxmlformats.org/officeDocument/2006/relationships/video" Target="../media/media1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1.tiff"/><Relationship Id="rId6" Type="http://schemas.openxmlformats.org/officeDocument/2006/relationships/image" Target="../media/image32.png"/><Relationship Id="rId1" Type="http://schemas.microsoft.com/office/2007/relationships/media" Target="../media/media13.mp4"/><Relationship Id="rId2" Type="http://schemas.openxmlformats.org/officeDocument/2006/relationships/video" Target="../media/media13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3.tiff"/><Relationship Id="rId6" Type="http://schemas.openxmlformats.org/officeDocument/2006/relationships/image" Target="../media/image34.tiff"/><Relationship Id="rId7" Type="http://schemas.openxmlformats.org/officeDocument/2006/relationships/image" Target="../media/image35.png"/><Relationship Id="rId1" Type="http://schemas.microsoft.com/office/2007/relationships/media" Target="../media/media14.mp4"/><Relationship Id="rId2" Type="http://schemas.openxmlformats.org/officeDocument/2006/relationships/video" Target="../media/media14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6.tiff"/><Relationship Id="rId6" Type="http://schemas.openxmlformats.org/officeDocument/2006/relationships/image" Target="../media/image37.png"/><Relationship Id="rId1" Type="http://schemas.microsoft.com/office/2007/relationships/media" Target="../media/media15.mp4"/><Relationship Id="rId2" Type="http://schemas.openxmlformats.org/officeDocument/2006/relationships/video" Target="../media/media15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38.tiff"/><Relationship Id="rId6" Type="http://schemas.openxmlformats.org/officeDocument/2006/relationships/image" Target="../media/image39.png"/><Relationship Id="rId1" Type="http://schemas.microsoft.com/office/2007/relationships/media" Target="../media/media16.mp4"/><Relationship Id="rId2" Type="http://schemas.openxmlformats.org/officeDocument/2006/relationships/video" Target="../media/media16.mp4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40.tiff"/><Relationship Id="rId6" Type="http://schemas.openxmlformats.org/officeDocument/2006/relationships/image" Target="../media/image41.png"/><Relationship Id="rId1" Type="http://schemas.microsoft.com/office/2007/relationships/media" Target="../media/media17.mp4"/><Relationship Id="rId2" Type="http://schemas.openxmlformats.org/officeDocument/2006/relationships/video" Target="../media/media17.mp4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4" Type="http://schemas.openxmlformats.org/officeDocument/2006/relationships/image" Target="../media/image43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7.tiff"/><Relationship Id="rId6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6.png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1250330"/>
            <a:ext cx="6292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Lengua </a:t>
            </a:r>
            <a:r>
              <a:rPr lang="es-MX" altLang="es-ES_tradnl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de Señas </a:t>
            </a:r>
            <a:r>
              <a:rPr lang="es-MX" altLang="es-ES_tradnl" sz="4800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Fontdinerdotcom Huggable" charset="0"/>
                <a:ea typeface="Fontdinerdotcom Huggable" charset="0"/>
                <a:cs typeface="Fontdinerdotcom Huggable" charset="0"/>
              </a:rPr>
              <a:t>Mexicana</a:t>
            </a:r>
          </a:p>
        </p:txBody>
      </p:sp>
      <p:pic>
        <p:nvPicPr>
          <p:cNvPr id="11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3429000"/>
            <a:ext cx="1464779" cy="50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n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799" y="4143365"/>
            <a:ext cx="1464779" cy="507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7081" y="457894"/>
            <a:ext cx="2669362" cy="266936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0" y="4859110"/>
            <a:ext cx="9144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600" dirty="0" smtClean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Hogar</a:t>
            </a:r>
            <a:endParaRPr lang="es-MX" altLang="es-MX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3900141"/>
            <a:ext cx="32004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4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Cama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Humberto Ayala Ochoa, Michoacán</a:t>
            </a:r>
            <a:endParaRPr lang="es-ES_tradnl" sz="16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" y="2429241"/>
            <a:ext cx="3860800" cy="1663700"/>
          </a:xfrm>
          <a:prstGeom prst="rect">
            <a:avLst/>
          </a:prstGeom>
        </p:spPr>
      </p:pic>
      <p:pic>
        <p:nvPicPr>
          <p:cNvPr id="9" name="Ca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3626" r="19847"/>
          <a:stretch/>
        </p:blipFill>
        <p:spPr>
          <a:xfrm>
            <a:off x="4571999" y="1441110"/>
            <a:ext cx="3383872" cy="33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20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Televisi</a:t>
            </a: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ón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/>
              <a:t>Humberto Ayala Ochoa, Michoacán</a:t>
            </a:r>
            <a:endParaRPr lang="es-ES_tradnl" sz="1600" i="1" dirty="0"/>
          </a:p>
        </p:txBody>
      </p:sp>
      <p:pic>
        <p:nvPicPr>
          <p:cNvPr id="9" name="T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737" t="-25" r="21737" b="25"/>
          <a:stretch/>
        </p:blipFill>
        <p:spPr>
          <a:xfrm>
            <a:off x="4571998" y="1440271"/>
            <a:ext cx="3383873" cy="33673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50" y="1574550"/>
            <a:ext cx="2933700" cy="30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Tel</a:t>
            </a: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éfono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Silvia Camarena, Jalisco</a:t>
            </a:r>
            <a:endParaRPr lang="es-ES_tradnl" sz="1600" i="1" dirty="0"/>
          </a:p>
        </p:txBody>
      </p:sp>
      <p:pic>
        <p:nvPicPr>
          <p:cNvPr id="9" name="Telefo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272" t="-605" r="25166" b="605"/>
          <a:stretch/>
        </p:blipFill>
        <p:spPr>
          <a:xfrm>
            <a:off x="4564968" y="1443264"/>
            <a:ext cx="3383874" cy="33652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900" y="1972041"/>
            <a:ext cx="35306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3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Cocina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765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i="1" dirty="0" smtClean="0"/>
              <a:t>Silvia Camarena, Jalisco</a:t>
            </a:r>
            <a:endParaRPr lang="es-ES_tradnl" sz="1600" i="1" dirty="0"/>
          </a:p>
        </p:txBody>
      </p:sp>
      <p:pic>
        <p:nvPicPr>
          <p:cNvPr id="9" name="Coc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8410" t="-25" r="25065" b="25"/>
          <a:stretch/>
        </p:blipFill>
        <p:spPr>
          <a:xfrm>
            <a:off x="4571998" y="1440272"/>
            <a:ext cx="3383873" cy="33673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250" y="1775191"/>
            <a:ext cx="35179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88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Estufa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0" y="1463108"/>
            <a:ext cx="2324100" cy="34163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11" name="Estuf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504" r="22970"/>
          <a:stretch/>
        </p:blipFill>
        <p:spPr>
          <a:xfrm>
            <a:off x="4571998" y="1441109"/>
            <a:ext cx="3383874" cy="336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0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Plato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00" y="1588087"/>
            <a:ext cx="3352800" cy="15367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0" y="3380320"/>
            <a:ext cx="3098800" cy="19812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11" name="Plat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252" t="25" r="23222" b="-25"/>
          <a:stretch/>
        </p:blipFill>
        <p:spPr>
          <a:xfrm>
            <a:off x="4571997" y="1441109"/>
            <a:ext cx="3383874" cy="336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Vaso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0" y="1440093"/>
            <a:ext cx="2197100" cy="36449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11" name="Vas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292" t="-25" r="22258" b="25"/>
          <a:stretch/>
        </p:blipFill>
        <p:spPr>
          <a:xfrm>
            <a:off x="4571998" y="1435771"/>
            <a:ext cx="3383873" cy="337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-3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Baño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050" y="1794241"/>
            <a:ext cx="2222500" cy="29337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216401" y="4879408"/>
            <a:ext cx="384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/>
              <a:t>Fernando Alonso </a:t>
            </a:r>
            <a:r>
              <a:rPr lang="es-ES_tradnl" sz="1600" i="1" dirty="0" smtClean="0"/>
              <a:t>Martínez Lerma, </a:t>
            </a:r>
            <a:r>
              <a:rPr lang="es-ES" sz="1600" i="1" dirty="0" smtClean="0"/>
              <a:t>Durango</a:t>
            </a:r>
            <a:endParaRPr lang="es-ES_tradnl" sz="1600" i="1" dirty="0"/>
          </a:p>
        </p:txBody>
      </p:sp>
      <p:pic>
        <p:nvPicPr>
          <p:cNvPr id="12" name="Baño1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15" r="21715"/>
          <a:stretch/>
        </p:blipFill>
        <p:spPr>
          <a:xfrm>
            <a:off x="4571997" y="1442923"/>
            <a:ext cx="3383876" cy="336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Foco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1192062"/>
            <a:ext cx="4025900" cy="40259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10" name="Foc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693" t="-33" r="26749" b="33"/>
          <a:stretch/>
        </p:blipFill>
        <p:spPr>
          <a:xfrm>
            <a:off x="4571998" y="1441922"/>
            <a:ext cx="3383876" cy="336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7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70" y="1898650"/>
            <a:ext cx="30734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4690" y="2571750"/>
            <a:ext cx="2222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957822" y="5361520"/>
            <a:ext cx="5238427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Casa</a:t>
            </a:r>
            <a:endParaRPr lang="es-MX" altLang="es-ES_tradnl" sz="5400" dirty="0" smtClean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216401" y="4879408"/>
            <a:ext cx="3846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/>
              <a:t>Fernando Alonso </a:t>
            </a:r>
            <a:r>
              <a:rPr lang="es-ES_tradnl" sz="1600" i="1" dirty="0" smtClean="0"/>
              <a:t>Martínez Lerma, </a:t>
            </a:r>
            <a:r>
              <a:rPr lang="es-ES" sz="1600" i="1" dirty="0" smtClean="0"/>
              <a:t>Durango</a:t>
            </a:r>
            <a:endParaRPr lang="es-ES_tradnl" sz="16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0" y="1814785"/>
            <a:ext cx="3594100" cy="2679700"/>
          </a:xfrm>
          <a:prstGeom prst="rect">
            <a:avLst/>
          </a:prstGeom>
        </p:spPr>
      </p:pic>
      <p:pic>
        <p:nvPicPr>
          <p:cNvPr id="11" name="Casa1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2410" r="22410"/>
          <a:stretch/>
        </p:blipFill>
        <p:spPr>
          <a:xfrm>
            <a:off x="4577035" y="1429862"/>
            <a:ext cx="3383871" cy="33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Ventana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300" y="1513019"/>
            <a:ext cx="3048000" cy="3302000"/>
          </a:xfrm>
          <a:prstGeom prst="rect">
            <a:avLst/>
          </a:prstGeom>
        </p:spPr>
      </p:pic>
      <p:pic>
        <p:nvPicPr>
          <p:cNvPr id="10" name="Ventan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46" r="21746"/>
          <a:stretch/>
        </p:blipFill>
        <p:spPr>
          <a:xfrm>
            <a:off x="4577034" y="1446549"/>
            <a:ext cx="3383871" cy="336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Puerta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150" y="1322920"/>
            <a:ext cx="2298700" cy="4038600"/>
          </a:xfrm>
          <a:prstGeom prst="rect">
            <a:avLst/>
          </a:prstGeom>
        </p:spPr>
      </p:pic>
      <p:pic>
        <p:nvPicPr>
          <p:cNvPr id="10" name="Puert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899" t="368" r="21899" b="-368"/>
          <a:stretch/>
        </p:blipFill>
        <p:spPr>
          <a:xfrm>
            <a:off x="4577035" y="1433268"/>
            <a:ext cx="3383871" cy="338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7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Piso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0" y="2048241"/>
            <a:ext cx="3987800" cy="2425700"/>
          </a:xfrm>
          <a:prstGeom prst="rect">
            <a:avLst/>
          </a:prstGeom>
        </p:spPr>
      </p:pic>
      <p:pic>
        <p:nvPicPr>
          <p:cNvPr id="10" name="Pis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9984" r="33669"/>
          <a:stretch/>
        </p:blipFill>
        <p:spPr>
          <a:xfrm>
            <a:off x="4577035" y="1435376"/>
            <a:ext cx="3383871" cy="337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22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Cuarto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68" y="2405449"/>
            <a:ext cx="4234105" cy="1711284"/>
          </a:xfrm>
          <a:prstGeom prst="rect">
            <a:avLst/>
          </a:prstGeom>
        </p:spPr>
      </p:pic>
      <p:pic>
        <p:nvPicPr>
          <p:cNvPr id="9" name="Cuarto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74" r="21772"/>
          <a:stretch/>
        </p:blipFill>
        <p:spPr>
          <a:xfrm>
            <a:off x="4577035" y="1441833"/>
            <a:ext cx="3383871" cy="337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5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Sala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518795"/>
            <a:ext cx="3937000" cy="3568700"/>
          </a:xfrm>
          <a:prstGeom prst="rect">
            <a:avLst/>
          </a:prstGeom>
        </p:spPr>
      </p:pic>
      <p:pic>
        <p:nvPicPr>
          <p:cNvPr id="8" name="Sal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39" t="-329" r="21739" b="329"/>
          <a:stretch/>
        </p:blipFill>
        <p:spPr>
          <a:xfrm>
            <a:off x="4577035" y="1434687"/>
            <a:ext cx="3383871" cy="3378782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72959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Mesa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" y="1755887"/>
            <a:ext cx="3721100" cy="3136900"/>
          </a:xfrm>
          <a:prstGeom prst="rect">
            <a:avLst/>
          </a:prstGeom>
        </p:spPr>
      </p:pic>
      <p:pic>
        <p:nvPicPr>
          <p:cNvPr id="9" name="Mes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0216" r="23246"/>
          <a:stretch/>
        </p:blipFill>
        <p:spPr>
          <a:xfrm>
            <a:off x="4572000" y="1440993"/>
            <a:ext cx="3383872" cy="3366636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52524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361520"/>
            <a:ext cx="9144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MX" altLang="es-ES_tradnl" sz="96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 SE" charset="0"/>
                <a:ea typeface="Chalkboard SE" charset="0"/>
                <a:cs typeface="Chalkboard SE" charset="0"/>
              </a:rPr>
              <a:t>Silla</a:t>
            </a:r>
            <a:endParaRPr lang="es-MX" altLang="es-ES_tradnl" sz="96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 SE" charset="0"/>
              <a:ea typeface="Chalkboard SE" charset="0"/>
              <a:cs typeface="Chalkboard SE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0906" y="120482"/>
            <a:ext cx="1040180" cy="10401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100" y="1552657"/>
            <a:ext cx="2616200" cy="3708400"/>
          </a:xfrm>
          <a:prstGeom prst="rect">
            <a:avLst/>
          </a:prstGeom>
        </p:spPr>
      </p:pic>
      <p:pic>
        <p:nvPicPr>
          <p:cNvPr id="9" name="Silla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770" r="21769"/>
          <a:stretch/>
        </p:blipFill>
        <p:spPr>
          <a:xfrm>
            <a:off x="4571998" y="1437264"/>
            <a:ext cx="3383873" cy="337120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889201" y="4879408"/>
            <a:ext cx="3173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1600" i="1" dirty="0" smtClean="0"/>
              <a:t>Gerardo Monsivais, Nuevo Le</a:t>
            </a:r>
            <a:r>
              <a:rPr lang="es-ES" sz="1600" i="1" dirty="0" smtClean="0"/>
              <a:t>ón</a:t>
            </a:r>
            <a:endParaRPr lang="es-ES_tradnl" sz="1600" i="1" dirty="0"/>
          </a:p>
        </p:txBody>
      </p:sp>
    </p:spTree>
    <p:extLst>
      <p:ext uri="{BB962C8B-B14F-4D97-AF65-F5344CB8AC3E}">
        <p14:creationId xmlns:p14="http://schemas.microsoft.com/office/powerpoint/2010/main" val="1690712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12519</TotalTime>
  <Words>119</Words>
  <Application>Microsoft Macintosh PowerPoint</Application>
  <PresentationFormat>Presentación en pantalla (4:3)</PresentationFormat>
  <Paragraphs>36</Paragraphs>
  <Slides>19</Slides>
  <Notes>0</Notes>
  <HiddenSlides>0</HiddenSlides>
  <MMClips>17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Calibri</vt:lpstr>
      <vt:lpstr>Calibri Light</vt:lpstr>
      <vt:lpstr>Chalkboard</vt:lpstr>
      <vt:lpstr>Chalkboard SE</vt:lpstr>
      <vt:lpstr>Fontdinerdotcom Huggable</vt:lpstr>
      <vt:lpstr>Verdana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180</cp:revision>
  <dcterms:created xsi:type="dcterms:W3CDTF">2016-08-03T15:50:44Z</dcterms:created>
  <dcterms:modified xsi:type="dcterms:W3CDTF">2016-11-23T03:49:46Z</dcterms:modified>
</cp:coreProperties>
</file>