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15" r:id="rId2"/>
    <p:sldId id="393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16" r:id="rId1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JDivd0KHKKaxt5LsXEZ2vA==" hashData="okR+PtRgK4uMjmLS7styw/TRm+8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86378"/>
  </p:normalViewPr>
  <p:slideViewPr>
    <p:cSldViewPr snapToGrid="0" snapToObjects="1">
      <p:cViewPr>
        <p:scale>
          <a:sx n="100" d="100"/>
          <a:sy n="100" d="100"/>
        </p:scale>
        <p:origin x="1424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8/12/16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03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8/12/16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979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8/12/16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392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8/12/16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883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8/12/16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393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8/12/16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438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8/12/16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091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8/12/16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576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8/12/16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115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8/12/16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670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0D7-C572-F44A-9143-D232FC7C9F40}" type="datetimeFigureOut">
              <a:rPr lang="es-ES_tradnl" smtClean="0"/>
              <a:t>8/12/16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26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520D7-C572-F44A-9143-D232FC7C9F40}" type="datetimeFigureOut">
              <a:rPr lang="es-ES_tradnl" smtClean="0"/>
              <a:t>8/12/16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6EA8-F09E-3C41-8CE6-473A1FB7C78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72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8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5" Type="http://schemas.openxmlformats.org/officeDocument/2006/relationships/image" Target="../media/image22.tiff"/><Relationship Id="rId6" Type="http://schemas.openxmlformats.org/officeDocument/2006/relationships/image" Target="../media/image23.png"/><Relationship Id="rId1" Type="http://schemas.microsoft.com/office/2007/relationships/media" Target="../media/media9.mp4"/><Relationship Id="rId2" Type="http://schemas.openxmlformats.org/officeDocument/2006/relationships/video" Target="../media/media9.mp4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5" Type="http://schemas.openxmlformats.org/officeDocument/2006/relationships/image" Target="../media/image24.tiff"/><Relationship Id="rId6" Type="http://schemas.openxmlformats.org/officeDocument/2006/relationships/image" Target="../media/image25.png"/><Relationship Id="rId1" Type="http://schemas.microsoft.com/office/2007/relationships/media" Target="../media/media10.mp4"/><Relationship Id="rId2" Type="http://schemas.openxmlformats.org/officeDocument/2006/relationships/video" Target="../media/media10.mp4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4" Type="http://schemas.openxmlformats.org/officeDocument/2006/relationships/image" Target="../media/image2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5" Type="http://schemas.openxmlformats.org/officeDocument/2006/relationships/image" Target="../media/image5.tiff"/><Relationship Id="rId6" Type="http://schemas.openxmlformats.org/officeDocument/2006/relationships/image" Target="../media/image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5" Type="http://schemas.openxmlformats.org/officeDocument/2006/relationships/image" Target="../media/image6.tiff"/><Relationship Id="rId6" Type="http://schemas.openxmlformats.org/officeDocument/2006/relationships/image" Target="../media/image10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5" Type="http://schemas.openxmlformats.org/officeDocument/2006/relationships/image" Target="../media/image7.tiff"/><Relationship Id="rId6" Type="http://schemas.openxmlformats.org/officeDocument/2006/relationships/image" Target="../media/image11.pn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5" Type="http://schemas.openxmlformats.org/officeDocument/2006/relationships/image" Target="../media/image12.tiff"/><Relationship Id="rId6" Type="http://schemas.openxmlformats.org/officeDocument/2006/relationships/image" Target="../media/image13.png"/><Relationship Id="rId1" Type="http://schemas.microsoft.com/office/2007/relationships/media" Target="../media/media4.mp4"/><Relationship Id="rId2" Type="http://schemas.openxmlformats.org/officeDocument/2006/relationships/video" Target="../media/media4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5" Type="http://schemas.openxmlformats.org/officeDocument/2006/relationships/image" Target="../media/image14.tiff"/><Relationship Id="rId6" Type="http://schemas.openxmlformats.org/officeDocument/2006/relationships/image" Target="../media/image15.png"/><Relationship Id="rId1" Type="http://schemas.microsoft.com/office/2007/relationships/media" Target="../media/media5.mp4"/><Relationship Id="rId2" Type="http://schemas.openxmlformats.org/officeDocument/2006/relationships/video" Target="../media/media5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5" Type="http://schemas.openxmlformats.org/officeDocument/2006/relationships/image" Target="../media/image16.tiff"/><Relationship Id="rId6" Type="http://schemas.openxmlformats.org/officeDocument/2006/relationships/image" Target="../media/image17.png"/><Relationship Id="rId1" Type="http://schemas.microsoft.com/office/2007/relationships/media" Target="../media/media6.mp4"/><Relationship Id="rId2" Type="http://schemas.openxmlformats.org/officeDocument/2006/relationships/video" Target="../media/media6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5" Type="http://schemas.openxmlformats.org/officeDocument/2006/relationships/image" Target="../media/image18.tiff"/><Relationship Id="rId6" Type="http://schemas.openxmlformats.org/officeDocument/2006/relationships/image" Target="../media/image19.png"/><Relationship Id="rId1" Type="http://schemas.microsoft.com/office/2007/relationships/media" Target="../media/media7.mp4"/><Relationship Id="rId2" Type="http://schemas.openxmlformats.org/officeDocument/2006/relationships/video" Target="../media/media7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5" Type="http://schemas.openxmlformats.org/officeDocument/2006/relationships/image" Target="../media/image20.tiff"/><Relationship Id="rId6" Type="http://schemas.openxmlformats.org/officeDocument/2006/relationships/image" Target="../media/image21.png"/><Relationship Id="rId1" Type="http://schemas.microsoft.com/office/2007/relationships/media" Target="../media/media8.mp4"/><Relationship Id="rId2" Type="http://schemas.openxmlformats.org/officeDocument/2006/relationships/video" Target="../media/media8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0" y="1250330"/>
            <a:ext cx="62923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s-MX" altLang="es-ES_tradnl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ontdinerdotcom Huggable" charset="0"/>
                <a:ea typeface="Fontdinerdotcom Huggable" charset="0"/>
                <a:cs typeface="Fontdinerdotcom Huggable" charset="0"/>
              </a:rPr>
              <a:t>Lengua </a:t>
            </a:r>
            <a:r>
              <a:rPr lang="es-MX" altLang="es-ES_tradnl" sz="4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ontdinerdotcom Huggable" charset="0"/>
                <a:ea typeface="Fontdinerdotcom Huggable" charset="0"/>
                <a:cs typeface="Fontdinerdotcom Huggable" charset="0"/>
              </a:rPr>
              <a:t>de Señas </a:t>
            </a:r>
            <a:r>
              <a:rPr lang="es-MX" altLang="es-ES_tradnl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ontdinerdotcom Huggable" charset="0"/>
                <a:ea typeface="Fontdinerdotcom Huggable" charset="0"/>
                <a:cs typeface="Fontdinerdotcom Huggable" charset="0"/>
              </a:rPr>
              <a:t>Mexicana</a:t>
            </a:r>
          </a:p>
        </p:txBody>
      </p:sp>
      <p:pic>
        <p:nvPicPr>
          <p:cNvPr id="11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799" y="3429000"/>
            <a:ext cx="1464779" cy="50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799" y="4143365"/>
            <a:ext cx="1464779" cy="50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081" y="457894"/>
            <a:ext cx="2669362" cy="266936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4859110"/>
            <a:ext cx="9144000" cy="1105186"/>
          </a:xfrm>
          <a:prstGeom prst="rect">
            <a:avLst/>
          </a:prstGeom>
          <a:solidFill>
            <a:srgbClr val="800080"/>
          </a:solidFill>
          <a:ln>
            <a:solidFill>
              <a:srgbClr val="9900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altLang="es-MX" sz="6600" dirty="0" smtClean="0">
                <a:solidFill>
                  <a:schemeClr val="bg1"/>
                </a:solidFill>
                <a:latin typeface="Chalkboard SE" charset="0"/>
                <a:ea typeface="Chalkboard SE" charset="0"/>
                <a:cs typeface="Chalkboard SE" charset="0"/>
              </a:rPr>
              <a:t>			</a:t>
            </a:r>
            <a:r>
              <a:rPr lang="es-ES" altLang="es-MX" sz="6600" dirty="0">
                <a:solidFill>
                  <a:schemeClr val="bg1"/>
                </a:solidFill>
                <a:latin typeface="Chalkboard SE" charset="0"/>
                <a:ea typeface="Chalkboard SE" charset="0"/>
                <a:cs typeface="Chalkboard SE" charset="0"/>
              </a:rPr>
              <a:t>N</a:t>
            </a:r>
            <a:r>
              <a:rPr lang="es-ES" altLang="es-MX" sz="6600" dirty="0" smtClean="0">
                <a:solidFill>
                  <a:schemeClr val="bg1"/>
                </a:solidFill>
                <a:latin typeface="Chalkboard SE" charset="0"/>
                <a:ea typeface="Chalkboard SE" charset="0"/>
                <a:cs typeface="Chalkboard SE" charset="0"/>
              </a:rPr>
              <a:t>úmeros</a:t>
            </a:r>
            <a:endParaRPr lang="es-MX" altLang="es-MX" sz="6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733" y="4174054"/>
            <a:ext cx="1365412" cy="136541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3450" y="4143365"/>
            <a:ext cx="1365412" cy="136541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7241" y="5267532"/>
            <a:ext cx="1352418" cy="135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" charset="0"/>
                <a:ea typeface="Chalkboard" charset="0"/>
                <a:cs typeface="Chalkboard" charset="0"/>
              </a:rPr>
              <a:t>9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29863"/>
            <a:ext cx="3378200" cy="3378200"/>
          </a:xfrm>
          <a:prstGeom prst="rect">
            <a:avLst/>
          </a:prstGeom>
        </p:spPr>
      </p:pic>
      <p:pic>
        <p:nvPicPr>
          <p:cNvPr id="12" name="9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27" r="21827"/>
          <a:stretch/>
        </p:blipFill>
        <p:spPr>
          <a:xfrm>
            <a:off x="4577035" y="1429863"/>
            <a:ext cx="3383871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3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" charset="0"/>
                <a:ea typeface="Chalkboard" charset="0"/>
                <a:cs typeface="Chalkboard" charset="0"/>
              </a:rPr>
              <a:t>10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29863"/>
            <a:ext cx="3378200" cy="3378200"/>
          </a:xfrm>
          <a:prstGeom prst="rect">
            <a:avLst/>
          </a:prstGeom>
        </p:spPr>
      </p:pic>
      <p:pic>
        <p:nvPicPr>
          <p:cNvPr id="10" name="10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758" r="21758"/>
          <a:stretch/>
        </p:blipFill>
        <p:spPr>
          <a:xfrm>
            <a:off x="4577035" y="1438143"/>
            <a:ext cx="3383872" cy="33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13081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270" y="1898650"/>
            <a:ext cx="3073400" cy="30607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690" y="2571750"/>
            <a:ext cx="2222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29862"/>
            <a:ext cx="3365500" cy="3365500"/>
          </a:xfrm>
          <a:prstGeom prst="rect">
            <a:avLst/>
          </a:prstGeom>
        </p:spPr>
      </p:pic>
      <p:pic>
        <p:nvPicPr>
          <p:cNvPr id="17" name="1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2476" r="20967"/>
          <a:stretch/>
        </p:blipFill>
        <p:spPr>
          <a:xfrm>
            <a:off x="4577035" y="1429862"/>
            <a:ext cx="3383871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" charset="0"/>
                <a:ea typeface="Chalkboard" charset="0"/>
                <a:cs typeface="Chalkboard" charset="0"/>
              </a:rPr>
              <a:t>2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40330"/>
            <a:ext cx="3365500" cy="3365500"/>
          </a:xfrm>
          <a:prstGeom prst="rect">
            <a:avLst/>
          </a:prstGeom>
        </p:spPr>
      </p:pic>
      <p:pic>
        <p:nvPicPr>
          <p:cNvPr id="10" name="2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2001" t="-310" r="21618" b="310"/>
          <a:stretch/>
        </p:blipFill>
        <p:spPr>
          <a:xfrm>
            <a:off x="4577035" y="1429862"/>
            <a:ext cx="3383872" cy="33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" charset="0"/>
                <a:ea typeface="Chalkboard" charset="0"/>
                <a:cs typeface="Chalkboard" charset="0"/>
              </a:rPr>
              <a:t>3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40330"/>
            <a:ext cx="3365500" cy="3365500"/>
          </a:xfrm>
          <a:prstGeom prst="rect">
            <a:avLst/>
          </a:prstGeom>
        </p:spPr>
      </p:pic>
      <p:pic>
        <p:nvPicPr>
          <p:cNvPr id="12" name="3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40" r="21603"/>
          <a:stretch/>
        </p:blipFill>
        <p:spPr>
          <a:xfrm>
            <a:off x="4577036" y="1440330"/>
            <a:ext cx="338387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9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" charset="0"/>
                <a:ea typeface="Chalkboard" charset="0"/>
                <a:cs typeface="Chalkboard" charset="0"/>
              </a:rPr>
              <a:t>4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40330"/>
            <a:ext cx="3378200" cy="3365500"/>
          </a:xfrm>
          <a:prstGeom prst="rect">
            <a:avLst/>
          </a:prstGeom>
        </p:spPr>
      </p:pic>
      <p:pic>
        <p:nvPicPr>
          <p:cNvPr id="11" name="4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791" t="-310" r="21829" b="310"/>
          <a:stretch/>
        </p:blipFill>
        <p:spPr>
          <a:xfrm>
            <a:off x="4577037" y="1429862"/>
            <a:ext cx="3383870" cy="337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" charset="0"/>
                <a:ea typeface="Chalkboard" charset="0"/>
                <a:cs typeface="Chalkboard" charset="0"/>
              </a:rPr>
              <a:t>5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29863"/>
            <a:ext cx="3378200" cy="3378200"/>
          </a:xfrm>
          <a:prstGeom prst="rect">
            <a:avLst/>
          </a:prstGeom>
        </p:spPr>
      </p:pic>
      <p:pic>
        <p:nvPicPr>
          <p:cNvPr id="10" name="5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287" r="22369"/>
          <a:stretch/>
        </p:blipFill>
        <p:spPr>
          <a:xfrm>
            <a:off x="4577035" y="1429863"/>
            <a:ext cx="3383871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6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" charset="0"/>
                <a:ea typeface="Chalkboard" charset="0"/>
                <a:cs typeface="Chalkboard" charset="0"/>
              </a:rPr>
              <a:t>6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29863"/>
            <a:ext cx="3378200" cy="3378200"/>
          </a:xfrm>
          <a:prstGeom prst="rect">
            <a:avLst/>
          </a:prstGeom>
        </p:spPr>
      </p:pic>
      <p:pic>
        <p:nvPicPr>
          <p:cNvPr id="10" name="6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417" r="22238"/>
          <a:stretch/>
        </p:blipFill>
        <p:spPr>
          <a:xfrm>
            <a:off x="4577035" y="1429863"/>
            <a:ext cx="3383872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0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957822" y="52599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" charset="0"/>
                <a:ea typeface="Chalkboard" charset="0"/>
                <a:cs typeface="Chalkboard" charset="0"/>
              </a:rPr>
              <a:t>7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29863"/>
            <a:ext cx="3378200" cy="3378200"/>
          </a:xfrm>
          <a:prstGeom prst="rect">
            <a:avLst/>
          </a:prstGeom>
        </p:spPr>
      </p:pic>
      <p:pic>
        <p:nvPicPr>
          <p:cNvPr id="10" name="7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876" r="21747"/>
          <a:stretch/>
        </p:blipFill>
        <p:spPr>
          <a:xfrm>
            <a:off x="4577035" y="1431786"/>
            <a:ext cx="3383871" cy="337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906" y="120482"/>
            <a:ext cx="1040180" cy="104018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957822" y="5361520"/>
            <a:ext cx="5238427" cy="14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" altLang="es-ES_tradnl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Chalkboard" charset="0"/>
                <a:ea typeface="Chalkboard" charset="0"/>
                <a:cs typeface="Chalkboard" charset="0"/>
              </a:rPr>
              <a:t>8</a:t>
            </a:r>
            <a:endParaRPr lang="es-MX" altLang="es-ES_tradnl" sz="54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29863"/>
            <a:ext cx="3378200" cy="3378200"/>
          </a:xfrm>
          <a:prstGeom prst="rect">
            <a:avLst/>
          </a:prstGeom>
        </p:spPr>
      </p:pic>
      <p:pic>
        <p:nvPicPr>
          <p:cNvPr id="10" name="8 (convert-video-online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287" r="22368"/>
          <a:stretch/>
        </p:blipFill>
        <p:spPr>
          <a:xfrm>
            <a:off x="4577035" y="1429863"/>
            <a:ext cx="3383871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13826</TotalTime>
  <Words>14</Words>
  <Application>Microsoft Macintosh PowerPoint</Application>
  <PresentationFormat>Presentación en pantalla (4:3)</PresentationFormat>
  <Paragraphs>12</Paragraphs>
  <Slides>12</Slides>
  <Notes>0</Notes>
  <HiddenSlides>0</HiddenSlides>
  <MMClips>10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Calibri</vt:lpstr>
      <vt:lpstr>Calibri Light</vt:lpstr>
      <vt:lpstr>Chalkboard</vt:lpstr>
      <vt:lpstr>Chalkboard SE</vt:lpstr>
      <vt:lpstr>Fontdinerdotcom Huggable</vt:lpstr>
      <vt:lpstr>Verdana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175</cp:revision>
  <dcterms:created xsi:type="dcterms:W3CDTF">2016-08-03T15:50:44Z</dcterms:created>
  <dcterms:modified xsi:type="dcterms:W3CDTF">2016-12-08T20:39:52Z</dcterms:modified>
</cp:coreProperties>
</file>