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17" r:id="rId2"/>
    <p:sldId id="313" r:id="rId3"/>
    <p:sldId id="305" r:id="rId4"/>
    <p:sldId id="306" r:id="rId5"/>
    <p:sldId id="307" r:id="rId6"/>
    <p:sldId id="309" r:id="rId7"/>
    <p:sldId id="308" r:id="rId8"/>
    <p:sldId id="312" r:id="rId9"/>
    <p:sldId id="314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19" r:id="rId3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712"/>
  </p:normalViewPr>
  <p:slideViewPr>
    <p:cSldViewPr snapToGrid="0" snapToObjects="1">
      <p:cViewPr varScale="1">
        <p:scale>
          <a:sx n="102" d="100"/>
          <a:sy n="102" d="100"/>
        </p:scale>
        <p:origin x="87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3BC46-32AB-BF48-AA2E-C9109AE239F6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EF321-51DC-4940-ADFF-49436472871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146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EF321-51DC-4940-ADFF-494364728718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0636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EF321-51DC-4940-ADFF-494364728718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571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199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226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090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7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60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757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298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551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330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899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186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5C2-74A7-DE46-B092-3F612A67C20F}" type="datetimeFigureOut">
              <a:rPr lang="es-ES_tradnl" smtClean="0"/>
              <a:t>2/5/18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895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17987" y="1455171"/>
            <a:ext cx="8974504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8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Lengua de</a:t>
            </a:r>
          </a:p>
          <a:p>
            <a:pPr algn="ctr" eaLnBrk="1" hangingPunct="1">
              <a:defRPr/>
            </a:pPr>
            <a:r>
              <a:rPr lang="es-MX" altLang="es-ES_tradnl" sz="8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Señas Mexicana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491" y="266395"/>
            <a:ext cx="2682923" cy="423492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B143933-CE03-644A-A90F-519774888C59}"/>
              </a:ext>
            </a:extLst>
          </p:cNvPr>
          <p:cNvSpPr/>
          <p:nvPr/>
        </p:nvSpPr>
        <p:spPr>
          <a:xfrm>
            <a:off x="0" y="5123145"/>
            <a:ext cx="12192000" cy="951702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600" dirty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					Abecedario</a:t>
            </a:r>
            <a:endParaRPr lang="es-MX" altLang="es-MX" sz="7200" dirty="0">
              <a:solidFill>
                <a:schemeClr val="bg1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8C1881-5998-674C-93B1-049465F218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3" t="31416" r="6307" b="34364"/>
          <a:stretch/>
        </p:blipFill>
        <p:spPr>
          <a:xfrm>
            <a:off x="1215026" y="4501323"/>
            <a:ext cx="4446739" cy="173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1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Ii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6" name="I">
            <a:hlinkClick r:id="" action="ppaction://media"/>
            <a:extLst>
              <a:ext uri="{FF2B5EF4-FFF2-40B4-BE49-F238E27FC236}">
                <a16:creationId xmlns:a16="http://schemas.microsoft.com/office/drawing/2014/main" id="{0CF9B60A-FB4D-444A-82A7-442DC62BE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1209"/>
          <a:stretch/>
        </p:blipFill>
        <p:spPr>
          <a:xfrm>
            <a:off x="3983276" y="380461"/>
            <a:ext cx="6751530" cy="48219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B2FBC2-37D9-0141-A756-F251C016FD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02" t="25936" r="30579" b="29863"/>
          <a:stretch/>
        </p:blipFill>
        <p:spPr>
          <a:xfrm>
            <a:off x="2054268" y="1531400"/>
            <a:ext cx="2780780" cy="25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2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Jj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9" name="J">
            <a:hlinkClick r:id="" action="ppaction://media"/>
            <a:extLst>
              <a:ext uri="{FF2B5EF4-FFF2-40B4-BE49-F238E27FC236}">
                <a16:creationId xmlns:a16="http://schemas.microsoft.com/office/drawing/2014/main" id="{0861DB23-2580-5044-952B-FEC6EC9E4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186"/>
          <a:stretch/>
        </p:blipFill>
        <p:spPr>
          <a:xfrm>
            <a:off x="3983276" y="380460"/>
            <a:ext cx="6839212" cy="48219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A23E2C-BEBF-2043-8EE1-35E9ED30A0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32" t="19031" r="24186" b="26575"/>
          <a:stretch/>
        </p:blipFill>
        <p:spPr>
          <a:xfrm>
            <a:off x="1553227" y="1556139"/>
            <a:ext cx="3594970" cy="33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Kk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8" name="K">
            <a:hlinkClick r:id="" action="ppaction://media"/>
            <a:extLst>
              <a:ext uri="{FF2B5EF4-FFF2-40B4-BE49-F238E27FC236}">
                <a16:creationId xmlns:a16="http://schemas.microsoft.com/office/drawing/2014/main" id="{729197AE-9202-AD46-8E41-6D78C9F95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332"/>
          <a:stretch/>
        </p:blipFill>
        <p:spPr>
          <a:xfrm>
            <a:off x="3983276" y="380459"/>
            <a:ext cx="6826686" cy="48219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127A7F-F695-C342-97FA-433109F594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18" t="28223" r="13775" b="31777"/>
          <a:stretch/>
        </p:blipFill>
        <p:spPr>
          <a:xfrm>
            <a:off x="884813" y="1462338"/>
            <a:ext cx="4891481" cy="26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7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Ll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13" name="L">
            <a:hlinkClick r:id="" action="ppaction://media"/>
            <a:extLst>
              <a:ext uri="{FF2B5EF4-FFF2-40B4-BE49-F238E27FC236}">
                <a16:creationId xmlns:a16="http://schemas.microsoft.com/office/drawing/2014/main" id="{E8C59669-1F70-5B4B-8719-CCFBE1721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278"/>
          <a:stretch/>
        </p:blipFill>
        <p:spPr>
          <a:xfrm>
            <a:off x="3945698" y="380459"/>
            <a:ext cx="6839212" cy="482749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C8454C1-AD44-6B41-979C-5AC6BFAB56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07" t="28310" r="18889" b="30959"/>
          <a:stretch/>
        </p:blipFill>
        <p:spPr>
          <a:xfrm>
            <a:off x="1665961" y="1435487"/>
            <a:ext cx="3657602" cy="262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LLll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8" name="Ll">
            <a:hlinkClick r:id="" action="ppaction://media"/>
            <a:extLst>
              <a:ext uri="{FF2B5EF4-FFF2-40B4-BE49-F238E27FC236}">
                <a16:creationId xmlns:a16="http://schemas.microsoft.com/office/drawing/2014/main" id="{2EC3BA3C-9A8B-3A44-A8DE-2B5A72103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274"/>
          <a:stretch/>
        </p:blipFill>
        <p:spPr>
          <a:xfrm>
            <a:off x="3945698" y="380459"/>
            <a:ext cx="6839212" cy="48272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ABABA47-88FB-8841-B68D-F04838FE0E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86" t="5845" r="28569" b="15617"/>
          <a:stretch/>
        </p:blipFill>
        <p:spPr>
          <a:xfrm>
            <a:off x="1741120" y="656065"/>
            <a:ext cx="3018770" cy="51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Mm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9" name="M">
            <a:hlinkClick r:id="" action="ppaction://media"/>
            <a:extLst>
              <a:ext uri="{FF2B5EF4-FFF2-40B4-BE49-F238E27FC236}">
                <a16:creationId xmlns:a16="http://schemas.microsoft.com/office/drawing/2014/main" id="{8B7A75DE-F360-AE48-A636-E32BF1403C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l="211" r="18894"/>
          <a:stretch/>
        </p:blipFill>
        <p:spPr>
          <a:xfrm>
            <a:off x="3845490" y="380458"/>
            <a:ext cx="6939420" cy="48272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17AF5B-AE17-9741-8CA4-C2528EC47D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6" t="28644" r="5169" b="31193"/>
          <a:stretch/>
        </p:blipFill>
        <p:spPr>
          <a:xfrm>
            <a:off x="721976" y="1807594"/>
            <a:ext cx="4977366" cy="22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5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Nn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10" name="N">
            <a:hlinkClick r:id="" action="ppaction://media"/>
            <a:extLst>
              <a:ext uri="{FF2B5EF4-FFF2-40B4-BE49-F238E27FC236}">
                <a16:creationId xmlns:a16="http://schemas.microsoft.com/office/drawing/2014/main" id="{97D5879F-3B47-0140-9A5A-00673970EA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19163"/>
          <a:stretch/>
        </p:blipFill>
        <p:spPr>
          <a:xfrm>
            <a:off x="3845490" y="377031"/>
            <a:ext cx="6939420" cy="48306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4567C78-489A-274F-AF65-23ADE7351C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28" t="29399" r="11374" b="31425"/>
          <a:stretch/>
        </p:blipFill>
        <p:spPr>
          <a:xfrm>
            <a:off x="1014608" y="1566390"/>
            <a:ext cx="4672208" cy="251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0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Ññ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13" name="Ñ">
            <a:hlinkClick r:id="" action="ppaction://media"/>
            <a:extLst>
              <a:ext uri="{FF2B5EF4-FFF2-40B4-BE49-F238E27FC236}">
                <a16:creationId xmlns:a16="http://schemas.microsoft.com/office/drawing/2014/main" id="{6C2735AE-506A-D243-88BB-04563317B3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915"/>
          <a:stretch/>
        </p:blipFill>
        <p:spPr>
          <a:xfrm>
            <a:off x="3845490" y="377031"/>
            <a:ext cx="6789107" cy="48306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4BA4FFC-16C0-994E-8A91-2C6B57D6A5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09" t="28493" r="20350" b="31872"/>
          <a:stretch/>
        </p:blipFill>
        <p:spPr>
          <a:xfrm>
            <a:off x="1014607" y="1240056"/>
            <a:ext cx="4569727" cy="27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Oo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6" name="O">
            <a:hlinkClick r:id="" action="ppaction://media"/>
            <a:extLst>
              <a:ext uri="{FF2B5EF4-FFF2-40B4-BE49-F238E27FC236}">
                <a16:creationId xmlns:a16="http://schemas.microsoft.com/office/drawing/2014/main" id="{992DC1B9-0F49-7141-8ADE-F78B48F365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272"/>
          <a:stretch/>
        </p:blipFill>
        <p:spPr>
          <a:xfrm>
            <a:off x="3820258" y="377031"/>
            <a:ext cx="6839391" cy="482724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BBF4397-6142-484C-B7E1-4FD7EBCF15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97" t="28493" r="11765" b="32238"/>
          <a:stretch/>
        </p:blipFill>
        <p:spPr>
          <a:xfrm>
            <a:off x="939450" y="1564390"/>
            <a:ext cx="4720039" cy="249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4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Pp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8" name="P">
            <a:hlinkClick r:id="" action="ppaction://media"/>
            <a:extLst>
              <a:ext uri="{FF2B5EF4-FFF2-40B4-BE49-F238E27FC236}">
                <a16:creationId xmlns:a16="http://schemas.microsoft.com/office/drawing/2014/main" id="{548D0E5F-F6A5-F545-9D98-58532E386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19104"/>
          <a:stretch/>
        </p:blipFill>
        <p:spPr>
          <a:xfrm>
            <a:off x="3820259" y="377031"/>
            <a:ext cx="6939600" cy="48272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547D712-AEAF-AE40-AE6F-9D96DEB1F7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09" t="27215" r="14688" b="24201"/>
          <a:stretch/>
        </p:blipFill>
        <p:spPr>
          <a:xfrm>
            <a:off x="1665961" y="1590805"/>
            <a:ext cx="4603127" cy="29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4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064402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Aa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344BF22-4602-634C-9EE7-E06E143102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20" t="30176" r="12864" b="26432"/>
          <a:stretch/>
        </p:blipFill>
        <p:spPr>
          <a:xfrm>
            <a:off x="1215025" y="1716066"/>
            <a:ext cx="4521896" cy="2467628"/>
          </a:xfrm>
          <a:prstGeom prst="rect">
            <a:avLst/>
          </a:prstGeom>
        </p:spPr>
      </p:pic>
      <p:pic>
        <p:nvPicPr>
          <p:cNvPr id="4" name="A">
            <a:hlinkClick r:id="" action="ppaction://media"/>
            <a:extLst>
              <a:ext uri="{FF2B5EF4-FFF2-40B4-BE49-F238E27FC236}">
                <a16:creationId xmlns:a16="http://schemas.microsoft.com/office/drawing/2014/main" id="{8F11B671-37E8-324D-AB23-F919386F7A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14000" contrast="10000"/>
          </a:blip>
          <a:srcRect l="23848" r="19541"/>
          <a:stretch/>
        </p:blipFill>
        <p:spPr>
          <a:xfrm>
            <a:off x="6096000" y="388214"/>
            <a:ext cx="4843756" cy="481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Qq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8" name="Q">
            <a:hlinkClick r:id="" action="ppaction://media"/>
            <a:extLst>
              <a:ext uri="{FF2B5EF4-FFF2-40B4-BE49-F238E27FC236}">
                <a16:creationId xmlns:a16="http://schemas.microsoft.com/office/drawing/2014/main" id="{3D791A00-0705-F74E-8805-BD04BA405B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19044"/>
          <a:stretch/>
        </p:blipFill>
        <p:spPr>
          <a:xfrm>
            <a:off x="3820259" y="377031"/>
            <a:ext cx="6939600" cy="48236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590FAA8-F5FE-F546-8CD8-EB2DD80177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09" t="27945" r="8660" b="23836"/>
          <a:stretch/>
        </p:blipFill>
        <p:spPr>
          <a:xfrm>
            <a:off x="923699" y="1644655"/>
            <a:ext cx="5035463" cy="300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9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Rr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13" name="R">
            <a:hlinkClick r:id="" action="ppaction://media"/>
            <a:extLst>
              <a:ext uri="{FF2B5EF4-FFF2-40B4-BE49-F238E27FC236}">
                <a16:creationId xmlns:a16="http://schemas.microsoft.com/office/drawing/2014/main" id="{D9D102B0-F45C-CF40-A43D-E02F066B7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19044"/>
          <a:stretch/>
        </p:blipFill>
        <p:spPr>
          <a:xfrm>
            <a:off x="3820259" y="377030"/>
            <a:ext cx="6939599" cy="48236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0FF7DDA-C0A1-3B43-AAC8-C3B78A44D5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35" t="28371" r="18000" b="32105"/>
          <a:stretch/>
        </p:blipFill>
        <p:spPr>
          <a:xfrm>
            <a:off x="1014607" y="1503123"/>
            <a:ext cx="4434215" cy="253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7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RRrr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6" name="RR">
            <a:hlinkClick r:id="" action="ppaction://media"/>
            <a:extLst>
              <a:ext uri="{FF2B5EF4-FFF2-40B4-BE49-F238E27FC236}">
                <a16:creationId xmlns:a16="http://schemas.microsoft.com/office/drawing/2014/main" id="{CB7A31DA-31A2-124C-9B37-1F0EF8725C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012"/>
          <a:stretch/>
        </p:blipFill>
        <p:spPr>
          <a:xfrm>
            <a:off x="3908120" y="380484"/>
            <a:ext cx="6851738" cy="482019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F141C74-AEB9-5D48-94AB-F8ABCDD595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45" t="8480" r="20351" b="19087"/>
          <a:stretch/>
        </p:blipFill>
        <p:spPr>
          <a:xfrm>
            <a:off x="1377862" y="917036"/>
            <a:ext cx="3758688" cy="44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Ss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8" name="S">
            <a:hlinkClick r:id="" action="ppaction://media"/>
            <a:extLst>
              <a:ext uri="{FF2B5EF4-FFF2-40B4-BE49-F238E27FC236}">
                <a16:creationId xmlns:a16="http://schemas.microsoft.com/office/drawing/2014/main" id="{585E842C-C656-0247-B1BE-1F32F7B184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193"/>
          <a:stretch/>
        </p:blipFill>
        <p:spPr>
          <a:xfrm>
            <a:off x="3873588" y="380483"/>
            <a:ext cx="6836165" cy="48201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A2F19E-9C81-1049-AB08-70D2E76400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28239" r="15818" b="31761"/>
          <a:stretch/>
        </p:blipFill>
        <p:spPr>
          <a:xfrm>
            <a:off x="795402" y="1515586"/>
            <a:ext cx="4872624" cy="26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7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Tt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9" name="T">
            <a:hlinkClick r:id="" action="ppaction://media"/>
            <a:extLst>
              <a:ext uri="{FF2B5EF4-FFF2-40B4-BE49-F238E27FC236}">
                <a16:creationId xmlns:a16="http://schemas.microsoft.com/office/drawing/2014/main" id="{0E181DC6-BC31-294E-8E99-A67F4C14F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571"/>
          <a:stretch/>
        </p:blipFill>
        <p:spPr>
          <a:xfrm>
            <a:off x="3905946" y="380482"/>
            <a:ext cx="6803808" cy="48201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C74C2ED-88BD-4844-9460-E558601304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63" t="28492" r="16415" b="30943"/>
          <a:stretch/>
        </p:blipFill>
        <p:spPr>
          <a:xfrm>
            <a:off x="1064712" y="1390388"/>
            <a:ext cx="4622104" cy="26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Uu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13" name="U">
            <a:hlinkClick r:id="" action="ppaction://media"/>
            <a:extLst>
              <a:ext uri="{FF2B5EF4-FFF2-40B4-BE49-F238E27FC236}">
                <a16:creationId xmlns:a16="http://schemas.microsoft.com/office/drawing/2014/main" id="{3C1621EE-96A8-6F46-9950-E2DF5DA8A3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19950"/>
          <a:stretch/>
        </p:blipFill>
        <p:spPr>
          <a:xfrm>
            <a:off x="3915341" y="380481"/>
            <a:ext cx="6857043" cy="482019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44B11EC-C50F-9A41-BEBD-38A5A67C6A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66" t="29406" r="16880" b="31324"/>
          <a:stretch/>
        </p:blipFill>
        <p:spPr>
          <a:xfrm>
            <a:off x="1111317" y="1514993"/>
            <a:ext cx="4575499" cy="256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Vv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10" name="V">
            <a:hlinkClick r:id="" action="ppaction://media"/>
            <a:extLst>
              <a:ext uri="{FF2B5EF4-FFF2-40B4-BE49-F238E27FC236}">
                <a16:creationId xmlns:a16="http://schemas.microsoft.com/office/drawing/2014/main" id="{834B36E4-DBCF-C842-88C2-3CEB42D5D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19950"/>
          <a:stretch/>
        </p:blipFill>
        <p:spPr>
          <a:xfrm>
            <a:off x="3915341" y="380481"/>
            <a:ext cx="6857043" cy="48201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B5A4DD4-11F9-9D42-B91F-B3D2F18158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93" t="29408" r="20897" b="31140"/>
          <a:stretch/>
        </p:blipFill>
        <p:spPr>
          <a:xfrm>
            <a:off x="1507119" y="1514993"/>
            <a:ext cx="4179697" cy="257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Ww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6" name="W">
            <a:hlinkClick r:id="" action="ppaction://media"/>
            <a:extLst>
              <a:ext uri="{FF2B5EF4-FFF2-40B4-BE49-F238E27FC236}">
                <a16:creationId xmlns:a16="http://schemas.microsoft.com/office/drawing/2014/main" id="{7A1A40FF-DB16-1342-9631-1F85C45EDA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388"/>
          <a:stretch/>
        </p:blipFill>
        <p:spPr>
          <a:xfrm>
            <a:off x="3915341" y="380480"/>
            <a:ext cx="6819464" cy="482019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A40AC31-649C-224D-B103-9BDE3DA56D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93" t="29445" r="9428" b="30329"/>
          <a:stretch/>
        </p:blipFill>
        <p:spPr>
          <a:xfrm>
            <a:off x="722243" y="1514993"/>
            <a:ext cx="5749447" cy="268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2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Xx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8" name="X">
            <a:hlinkClick r:id="" action="ppaction://media"/>
            <a:extLst>
              <a:ext uri="{FF2B5EF4-FFF2-40B4-BE49-F238E27FC236}">
                <a16:creationId xmlns:a16="http://schemas.microsoft.com/office/drawing/2014/main" id="{0153F5F4-A106-E24F-9D8F-7BC3384212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096"/>
          <a:stretch/>
        </p:blipFill>
        <p:spPr>
          <a:xfrm>
            <a:off x="3915341" y="380480"/>
            <a:ext cx="6844517" cy="48201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658740-D22B-8D40-AA32-F06E280504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56" t="28858" r="15602" b="30959"/>
          <a:stretch/>
        </p:blipFill>
        <p:spPr>
          <a:xfrm>
            <a:off x="1265129" y="1475702"/>
            <a:ext cx="4759890" cy="261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Yy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6" name="Y">
            <a:hlinkClick r:id="" action="ppaction://media"/>
            <a:extLst>
              <a:ext uri="{FF2B5EF4-FFF2-40B4-BE49-F238E27FC236}">
                <a16:creationId xmlns:a16="http://schemas.microsoft.com/office/drawing/2014/main" id="{B64469F1-8E4B-E646-8FE3-14CAE81A55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19657"/>
          <a:stretch/>
        </p:blipFill>
        <p:spPr>
          <a:xfrm>
            <a:off x="3915341" y="371309"/>
            <a:ext cx="6882095" cy="482019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C4CAA5-CD40-8348-9A5E-59C176ECAA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69" t="18147" r="22269" b="21890"/>
          <a:stretch/>
        </p:blipFill>
        <p:spPr>
          <a:xfrm>
            <a:off x="1515649" y="1377862"/>
            <a:ext cx="3807913" cy="38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248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Bb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CB0378E-EA2F-D342-802F-4317A834A4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9" name="B">
            <a:hlinkClick r:id="" action="ppaction://media"/>
            <a:extLst>
              <a:ext uri="{FF2B5EF4-FFF2-40B4-BE49-F238E27FC236}">
                <a16:creationId xmlns:a16="http://schemas.microsoft.com/office/drawing/2014/main" id="{92741831-0150-9F40-B013-50C86A8CE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l="20528" r="22816"/>
          <a:stretch/>
        </p:blipFill>
        <p:spPr>
          <a:xfrm>
            <a:off x="5837129" y="388213"/>
            <a:ext cx="4847572" cy="481470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873D559-197E-054E-9E97-46B261CAA5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40" t="29530" r="13863" b="28041"/>
          <a:stretch/>
        </p:blipFill>
        <p:spPr>
          <a:xfrm>
            <a:off x="1427967" y="1528175"/>
            <a:ext cx="4609578" cy="25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Zz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6" name="Z">
            <a:hlinkClick r:id="" action="ppaction://media"/>
            <a:extLst>
              <a:ext uri="{FF2B5EF4-FFF2-40B4-BE49-F238E27FC236}">
                <a16:creationId xmlns:a16="http://schemas.microsoft.com/office/drawing/2014/main" id="{C2BE1057-A389-5242-8CDF-50522795A2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19854"/>
          <a:stretch/>
        </p:blipFill>
        <p:spPr>
          <a:xfrm>
            <a:off x="3915341" y="371309"/>
            <a:ext cx="6857043" cy="48144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494D5FA-3868-1142-8E89-6B98F8D67F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43" t="28830" r="14323" b="30805"/>
          <a:stretch/>
        </p:blipFill>
        <p:spPr>
          <a:xfrm>
            <a:off x="1139869" y="1503123"/>
            <a:ext cx="4798716" cy="25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95C7F28-48B2-493F-94CD-EEEC18B3EB95}"/>
              </a:ext>
            </a:extLst>
          </p:cNvPr>
          <p:cNvSpPr/>
          <p:nvPr/>
        </p:nvSpPr>
        <p:spPr>
          <a:xfrm>
            <a:off x="372842" y="790422"/>
            <a:ext cx="853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¡Gracias a tu ayuda podremos crear más Tutoriales como ese!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95C7F28-48B2-493F-94CD-EEEC18B3EB95}"/>
              </a:ext>
            </a:extLst>
          </p:cNvPr>
          <p:cNvSpPr/>
          <p:nvPr/>
        </p:nvSpPr>
        <p:spPr>
          <a:xfrm>
            <a:off x="681212" y="2602763"/>
            <a:ext cx="767193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fontAlgn="base">
              <a:buClr>
                <a:schemeClr val="bg1"/>
              </a:buClr>
              <a:buFont typeface="Wingdings" charset="2"/>
              <a:buChar char="§"/>
            </a:pPr>
            <a:r>
              <a:rPr lang="es-ES_tradnl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Donativos: HSBC</a:t>
            </a:r>
            <a:br>
              <a:rPr lang="es-ES_tradnl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</a:br>
            <a:r>
              <a:rPr lang="es-ES_tradnl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Cuenta: 4060210705</a:t>
            </a:r>
            <a:br>
              <a:rPr lang="es-ES_tradnl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</a:br>
            <a:r>
              <a:rPr lang="es-ES_tradnl" sz="3800" b="1" dirty="0" err="1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Clabe</a:t>
            </a:r>
            <a:r>
              <a:rPr lang="es-ES_tradnl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: 021580040602107051</a:t>
            </a:r>
          </a:p>
          <a:p>
            <a:pPr marL="571500" indent="-571500" fontAlgn="base">
              <a:buClr>
                <a:schemeClr val="bg1"/>
              </a:buClr>
              <a:buFont typeface="Wingdings" charset="2"/>
              <a:buChar char="§"/>
            </a:pPr>
            <a:endParaRPr lang="es-ES_tradnl" sz="38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571500" indent="-571500" fontAlgn="base">
              <a:buClr>
                <a:schemeClr val="bg1"/>
              </a:buClr>
              <a:buFont typeface="Wingdings" charset="2"/>
              <a:buChar char="§"/>
            </a:pPr>
            <a:r>
              <a:rPr lang="es-ES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Más opciones de ayuda:</a:t>
            </a:r>
            <a:br>
              <a:rPr lang="es-ES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</a:br>
            <a:r>
              <a:rPr lang="es-ES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www.diloensenas.com/ayuda</a:t>
            </a:r>
            <a:endParaRPr lang="es-ES_tradnl" sz="38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95C7F28-48B2-493F-94CD-EEEC18B3EB95}"/>
              </a:ext>
            </a:extLst>
          </p:cNvPr>
          <p:cNvSpPr/>
          <p:nvPr/>
        </p:nvSpPr>
        <p:spPr>
          <a:xfrm>
            <a:off x="8907242" y="3100936"/>
            <a:ext cx="293907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Dilo en señas - </a:t>
            </a:r>
          </a:p>
          <a:p>
            <a:pPr algn="ctr"/>
            <a:r>
              <a:rPr lang="es-ES" sz="3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La expedición</a:t>
            </a:r>
          </a:p>
          <a:p>
            <a:pPr algn="ctr"/>
            <a:endParaRPr lang="es-ES" sz="4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s-ES" sz="2800" b="1" i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Descarga gratis</a:t>
            </a:r>
          </a:p>
        </p:txBody>
      </p:sp>
      <p:pic>
        <p:nvPicPr>
          <p:cNvPr id="10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87" y="4654677"/>
            <a:ext cx="2471384" cy="8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07" y="5655377"/>
            <a:ext cx="2463545" cy="8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361" y="372690"/>
            <a:ext cx="2684836" cy="268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47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056011"/>
            <a:ext cx="12192000" cy="149648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Cc</a:t>
            </a:r>
            <a:endParaRPr lang="es-ES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3D73FC0-058F-154A-8AF8-4630D97247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11" name="C">
            <a:hlinkClick r:id="" action="ppaction://media"/>
            <a:extLst>
              <a:ext uri="{FF2B5EF4-FFF2-40B4-BE49-F238E27FC236}">
                <a16:creationId xmlns:a16="http://schemas.microsoft.com/office/drawing/2014/main" id="{7642F8A7-D80C-DE44-A7D0-0353616E6C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1086"/>
          <a:stretch/>
        </p:blipFill>
        <p:spPr>
          <a:xfrm>
            <a:off x="4083057" y="385951"/>
            <a:ext cx="6751957" cy="48147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D3A6A83-BB7B-4143-B243-CAAC7A0910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98" t="30572" r="10124" b="29147"/>
          <a:stretch/>
        </p:blipFill>
        <p:spPr>
          <a:xfrm>
            <a:off x="1290180" y="1691014"/>
            <a:ext cx="4697261" cy="23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056011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Dd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6587324-1402-0B43-A738-6C9331C450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7" name="D">
            <a:hlinkClick r:id="" action="ppaction://media"/>
            <a:extLst>
              <a:ext uri="{FF2B5EF4-FFF2-40B4-BE49-F238E27FC236}">
                <a16:creationId xmlns:a16="http://schemas.microsoft.com/office/drawing/2014/main" id="{293E0615-312A-1944-904E-D3AA6A5991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1176"/>
          <a:stretch/>
        </p:blipFill>
        <p:spPr>
          <a:xfrm>
            <a:off x="4083057" y="380461"/>
            <a:ext cx="6751957" cy="482019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EE0BE44-7CAC-D64A-82BB-69A1066B0F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70" t="30319" r="12496" b="29315"/>
          <a:stretch/>
        </p:blipFill>
        <p:spPr>
          <a:xfrm>
            <a:off x="1189973" y="1466212"/>
            <a:ext cx="4797468" cy="256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56011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Ee</a:t>
            </a:r>
            <a:endParaRPr lang="es-ES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2E129DE-9E5F-3F47-AEFB-9945DE26FB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9" name="E">
            <a:hlinkClick r:id="" action="ppaction://media"/>
            <a:extLst>
              <a:ext uri="{FF2B5EF4-FFF2-40B4-BE49-F238E27FC236}">
                <a16:creationId xmlns:a16="http://schemas.microsoft.com/office/drawing/2014/main" id="{0D794364-B742-6E49-8C83-9E7CDFED61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012"/>
          <a:stretch/>
        </p:blipFill>
        <p:spPr>
          <a:xfrm>
            <a:off x="3983275" y="380461"/>
            <a:ext cx="6851739" cy="48201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F43285D-1E9B-BA4E-B764-5E96AA92A5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1" t="30502" r="13775" b="29498"/>
          <a:stretch/>
        </p:blipFill>
        <p:spPr>
          <a:xfrm>
            <a:off x="1290180" y="1619818"/>
            <a:ext cx="4697261" cy="24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07248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Ff</a:t>
            </a:r>
            <a:endParaRPr lang="es-ES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A59235E-A7C6-AB48-82F6-E38F3594BB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34320F1-6FF0-4D46-9CCE-D302332438AA}"/>
              </a:ext>
            </a:extLst>
          </p:cNvPr>
          <p:cNvSpPr/>
          <p:nvPr/>
        </p:nvSpPr>
        <p:spPr>
          <a:xfrm>
            <a:off x="10133995" y="4158350"/>
            <a:ext cx="1653436" cy="1189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F">
            <a:hlinkClick r:id="" action="ppaction://media"/>
            <a:extLst>
              <a:ext uri="{FF2B5EF4-FFF2-40B4-BE49-F238E27FC236}">
                <a16:creationId xmlns:a16="http://schemas.microsoft.com/office/drawing/2014/main" id="{46D32C3C-A134-6148-84A4-D78E64ADC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072"/>
          <a:stretch/>
        </p:blipFill>
        <p:spPr>
          <a:xfrm>
            <a:off x="3983275" y="380461"/>
            <a:ext cx="6851739" cy="482382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FD223D8-A097-F644-80A5-BC45AC6FA7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63" t="28493" r="19985" b="29315"/>
          <a:stretch/>
        </p:blipFill>
        <p:spPr>
          <a:xfrm>
            <a:off x="1778696" y="1499014"/>
            <a:ext cx="3682651" cy="25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507248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Gg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7" name="G">
            <a:hlinkClick r:id="" action="ppaction://media"/>
            <a:extLst>
              <a:ext uri="{FF2B5EF4-FFF2-40B4-BE49-F238E27FC236}">
                <a16:creationId xmlns:a16="http://schemas.microsoft.com/office/drawing/2014/main" id="{BA3FD911-04E3-6743-AC71-98A5C822D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0072"/>
          <a:stretch/>
        </p:blipFill>
        <p:spPr>
          <a:xfrm>
            <a:off x="3983275" y="380461"/>
            <a:ext cx="6851739" cy="48238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21467E-05D3-F446-8F01-A6FB29E212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37" t="26639" r="14688" b="26603"/>
          <a:stretch/>
        </p:blipFill>
        <p:spPr>
          <a:xfrm>
            <a:off x="1078534" y="1629339"/>
            <a:ext cx="4858805" cy="330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Hh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13" name="H">
            <a:hlinkClick r:id="" action="ppaction://media"/>
            <a:extLst>
              <a:ext uri="{FF2B5EF4-FFF2-40B4-BE49-F238E27FC236}">
                <a16:creationId xmlns:a16="http://schemas.microsoft.com/office/drawing/2014/main" id="{FC919AE6-9DF3-5242-8CE4-6E992ADCCF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4000" contrast="10000"/>
          </a:blip>
          <a:srcRect r="21240"/>
          <a:stretch/>
        </p:blipFill>
        <p:spPr>
          <a:xfrm>
            <a:off x="3983276" y="380461"/>
            <a:ext cx="6751530" cy="482382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1EF8A71-B60F-564A-9C4A-4A9266D182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14" t="30868" r="12313" b="30228"/>
          <a:stretch/>
        </p:blipFill>
        <p:spPr>
          <a:xfrm>
            <a:off x="1296256" y="1556139"/>
            <a:ext cx="4799744" cy="25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8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18796</TotalTime>
  <Words>58</Words>
  <Application>Microsoft Macintosh PowerPoint</Application>
  <PresentationFormat>Panorámica</PresentationFormat>
  <Paragraphs>42</Paragraphs>
  <Slides>31</Slides>
  <Notes>2</Notes>
  <HiddenSlides>0</HiddenSlides>
  <MMClips>29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Chalkboard</vt:lpstr>
      <vt:lpstr>Chalkboard SE</vt:lpstr>
      <vt:lpstr>Helvetica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JOSE GERARDO MONSIVAIS GONZALEZ</cp:lastModifiedBy>
  <cp:revision>262</cp:revision>
  <dcterms:created xsi:type="dcterms:W3CDTF">2017-04-27T15:25:31Z</dcterms:created>
  <dcterms:modified xsi:type="dcterms:W3CDTF">2018-05-02T22:03:26Z</dcterms:modified>
</cp:coreProperties>
</file>