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15" r:id="rId2"/>
    <p:sldId id="426" r:id="rId3"/>
    <p:sldId id="393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16" r:id="rId1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JDivd0KHKKaxt5LsXEZ2vA==" hashData="okR+PtRgK4uMjmLS7styw/TRm+8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00"/>
    <a:srgbClr val="00FA00"/>
    <a:srgbClr val="FF7BEE"/>
    <a:srgbClr val="C030C0"/>
    <a:srgbClr val="FF40FF"/>
    <a:srgbClr val="C01C00"/>
    <a:srgbClr val="FF2600"/>
    <a:srgbClr val="000000"/>
    <a:srgbClr val="A962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86378"/>
  </p:normalViewPr>
  <p:slideViewPr>
    <p:cSldViewPr snapToGrid="0" snapToObjects="1">
      <p:cViewPr>
        <p:scale>
          <a:sx n="100" d="100"/>
          <a:sy n="100" d="100"/>
        </p:scale>
        <p:origin x="1424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03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7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392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88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93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438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091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76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115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70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2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520D7-C572-F44A-9143-D232FC7C9F40}" type="datetimeFigureOut">
              <a:rPr lang="es-ES_tradnl" smtClean="0"/>
              <a:t>22/12/16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2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9.tiff"/><Relationship Id="rId6" Type="http://schemas.openxmlformats.org/officeDocument/2006/relationships/image" Target="../media/image23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4.tiff"/><Relationship Id="rId6" Type="http://schemas.openxmlformats.org/officeDocument/2006/relationships/image" Target="../media/image25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6.tiff"/><Relationship Id="rId6" Type="http://schemas.openxmlformats.org/officeDocument/2006/relationships/image" Target="../media/image27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8.tiff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Lengua </a:t>
            </a:r>
            <a:r>
              <a:rPr lang="es-MX" altLang="es-ES_tradnl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de Señas </a:t>
            </a: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Mexicana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</a:t>
            </a:r>
            <a:r>
              <a:rPr lang="es-ES" altLang="es-MX" sz="6600" dirty="0" smtClean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Colores</a:t>
            </a:r>
            <a:endParaRPr lang="es-MX" altLang="es-MX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950" y="4143365"/>
            <a:ext cx="2259413" cy="206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Rojo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29863"/>
            <a:ext cx="3378200" cy="3378200"/>
          </a:xfrm>
          <a:prstGeom prst="rect">
            <a:avLst/>
          </a:prstGeom>
        </p:spPr>
      </p:pic>
      <p:pic>
        <p:nvPicPr>
          <p:cNvPr id="12" name="Sena Roj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75" r="21775"/>
          <a:stretch/>
        </p:blipFill>
        <p:spPr>
          <a:xfrm>
            <a:off x="4577035" y="1429863"/>
            <a:ext cx="3383872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Rosa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29863"/>
            <a:ext cx="3378200" cy="3378200"/>
          </a:xfrm>
          <a:prstGeom prst="rect">
            <a:avLst/>
          </a:prstGeom>
        </p:spPr>
      </p:pic>
      <p:pic>
        <p:nvPicPr>
          <p:cNvPr id="11" name="Sena Ros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28" r="21827"/>
          <a:stretch/>
        </p:blipFill>
        <p:spPr>
          <a:xfrm>
            <a:off x="4577035" y="1429863"/>
            <a:ext cx="3383872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3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Verde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38143"/>
            <a:ext cx="3378200" cy="3378200"/>
          </a:xfrm>
          <a:prstGeom prst="rect">
            <a:avLst/>
          </a:prstGeom>
        </p:spPr>
      </p:pic>
      <p:pic>
        <p:nvPicPr>
          <p:cNvPr id="14" name="Sena Verde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59" r="21759"/>
          <a:stretch/>
        </p:blipFill>
        <p:spPr>
          <a:xfrm>
            <a:off x="4577035" y="1438143"/>
            <a:ext cx="3383871" cy="33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Colores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2687733"/>
            <a:ext cx="1797050" cy="17970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50" y="1658462"/>
            <a:ext cx="1797050" cy="17970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222" y="2687733"/>
            <a:ext cx="1797050" cy="1797050"/>
          </a:xfrm>
          <a:prstGeom prst="rect">
            <a:avLst/>
          </a:prstGeom>
        </p:spPr>
      </p:pic>
      <p:pic>
        <p:nvPicPr>
          <p:cNvPr id="15" name="Sena Colore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2" r="21721"/>
          <a:stretch/>
        </p:blipFill>
        <p:spPr>
          <a:xfrm>
            <a:off x="4577035" y="1429862"/>
            <a:ext cx="3383871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Amarillo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18" y="1429862"/>
            <a:ext cx="3365500" cy="3365500"/>
          </a:xfrm>
          <a:prstGeom prst="rect">
            <a:avLst/>
          </a:prstGeom>
        </p:spPr>
      </p:pic>
      <p:pic>
        <p:nvPicPr>
          <p:cNvPr id="14" name="Sena Amarill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677" r="21677"/>
          <a:stretch/>
        </p:blipFill>
        <p:spPr>
          <a:xfrm>
            <a:off x="4577035" y="1435083"/>
            <a:ext cx="3383871" cy="336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Azul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29862"/>
            <a:ext cx="3365500" cy="3365500"/>
          </a:xfrm>
          <a:prstGeom prst="rect">
            <a:avLst/>
          </a:prstGeom>
        </p:spPr>
      </p:pic>
      <p:pic>
        <p:nvPicPr>
          <p:cNvPr id="13" name="Sena Azul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44" r="21843"/>
          <a:stretch/>
        </p:blipFill>
        <p:spPr>
          <a:xfrm>
            <a:off x="4577035" y="1429862"/>
            <a:ext cx="3383872" cy="33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Blanco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40330"/>
            <a:ext cx="3365500" cy="3365500"/>
          </a:xfrm>
          <a:prstGeom prst="rect">
            <a:avLst/>
          </a:prstGeom>
        </p:spPr>
      </p:pic>
      <p:pic>
        <p:nvPicPr>
          <p:cNvPr id="11" name="3da - Blanc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22" r="21722"/>
          <a:stretch/>
        </p:blipFill>
        <p:spPr>
          <a:xfrm>
            <a:off x="4577037" y="1440331"/>
            <a:ext cx="3383869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Café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40330"/>
            <a:ext cx="3378200" cy="3365500"/>
          </a:xfrm>
          <a:prstGeom prst="rect">
            <a:avLst/>
          </a:prstGeom>
        </p:spPr>
      </p:pic>
      <p:pic>
        <p:nvPicPr>
          <p:cNvPr id="12" name="Sena Cafe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33" r="21709"/>
          <a:stretch/>
        </p:blipFill>
        <p:spPr>
          <a:xfrm>
            <a:off x="4577037" y="1440330"/>
            <a:ext cx="3383870" cy="33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Morado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29863"/>
            <a:ext cx="3378200" cy="3378200"/>
          </a:xfrm>
          <a:prstGeom prst="rect">
            <a:avLst/>
          </a:prstGeom>
        </p:spPr>
      </p:pic>
      <p:pic>
        <p:nvPicPr>
          <p:cNvPr id="12" name="3da - Morad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94" t="121" r="21794" b="-121"/>
          <a:stretch/>
        </p:blipFill>
        <p:spPr>
          <a:xfrm>
            <a:off x="4577035" y="1433952"/>
            <a:ext cx="3383871" cy="337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Naranja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29863"/>
            <a:ext cx="3378200" cy="3378200"/>
          </a:xfrm>
          <a:prstGeom prst="rect">
            <a:avLst/>
          </a:prstGeom>
        </p:spPr>
      </p:pic>
      <p:pic>
        <p:nvPicPr>
          <p:cNvPr id="12" name="2da - Naranj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987" r="21563"/>
          <a:stretch/>
        </p:blipFill>
        <p:spPr>
          <a:xfrm>
            <a:off x="4577035" y="1436213"/>
            <a:ext cx="3383871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2599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Negro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429863"/>
            <a:ext cx="3378200" cy="3378200"/>
          </a:xfrm>
          <a:prstGeom prst="rect">
            <a:avLst/>
          </a:prstGeom>
        </p:spPr>
      </p:pic>
      <p:pic>
        <p:nvPicPr>
          <p:cNvPr id="12" name="Sena Negr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28" r="21827"/>
          <a:stretch/>
        </p:blipFill>
        <p:spPr>
          <a:xfrm>
            <a:off x="4577035" y="1429863"/>
            <a:ext cx="3383871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24464</TotalTime>
  <Words>15</Words>
  <Application>Microsoft Macintosh PowerPoint</Application>
  <PresentationFormat>Presentación en pantalla (4:3)</PresentationFormat>
  <Paragraphs>13</Paragraphs>
  <Slides>13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Calibri</vt:lpstr>
      <vt:lpstr>Calibri Light</vt:lpstr>
      <vt:lpstr>Chalkboard</vt:lpstr>
      <vt:lpstr>Chalkboard SE</vt:lpstr>
      <vt:lpstr>Fontdinerdotcom Huggable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181</cp:revision>
  <dcterms:created xsi:type="dcterms:W3CDTF">2016-08-03T15:50:44Z</dcterms:created>
  <dcterms:modified xsi:type="dcterms:W3CDTF">2016-12-30T02:31:35Z</dcterms:modified>
</cp:coreProperties>
</file>