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7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296" r:id="rId13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BJtyFrX2YuHoAIbCEYRlgQ==" hashData="vzFduYSVu/MrLyP34Y4QkY6VQhc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12"/>
  </p:normalViewPr>
  <p:slideViewPr>
    <p:cSldViewPr snapToGrid="0" snapToObjects="1">
      <p:cViewPr>
        <p:scale>
          <a:sx n="95" d="100"/>
          <a:sy n="95" d="100"/>
        </p:scale>
        <p:origin x="1584" y="3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EBCBF-6428-6649-B76B-6230489BEB10}" type="datetimeFigureOut">
              <a:rPr lang="es-ES_tradnl" smtClean="0"/>
              <a:t>30/10/17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0A3AF-942C-3747-9200-93EBC20D450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445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30/10/17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43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30/10/17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250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30/10/17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95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30/10/17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172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30/10/17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159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30/10/17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299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30/10/17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1890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30/10/17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107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30/10/17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664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30/10/17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5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30/10/17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706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5C2-74A7-DE46-B092-3F612A67C20F}" type="datetimeFigureOut">
              <a:rPr lang="es-ES_tradnl" smtClean="0"/>
              <a:t>30/10/17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875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openxmlformats.org/officeDocument/2006/relationships/image" Target="../media/image22.tiff"/><Relationship Id="rId6" Type="http://schemas.openxmlformats.org/officeDocument/2006/relationships/image" Target="../media/image23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openxmlformats.org/officeDocument/2006/relationships/image" Target="../media/image24.tiff"/><Relationship Id="rId6" Type="http://schemas.openxmlformats.org/officeDocument/2006/relationships/image" Target="../media/image25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openxmlformats.org/officeDocument/2006/relationships/image" Target="../media/image11.tiff"/><Relationship Id="rId6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openxmlformats.org/officeDocument/2006/relationships/image" Target="../media/image13.tiff"/><Relationship Id="rId6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openxmlformats.org/officeDocument/2006/relationships/image" Target="../media/image15.tiff"/><Relationship Id="rId6" Type="http://schemas.openxmlformats.org/officeDocument/2006/relationships/image" Target="../media/image1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openxmlformats.org/officeDocument/2006/relationships/image" Target="../media/image6.tiff"/><Relationship Id="rId6" Type="http://schemas.openxmlformats.org/officeDocument/2006/relationships/image" Target="../media/image17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openxmlformats.org/officeDocument/2006/relationships/image" Target="../media/image18.tiff"/><Relationship Id="rId6" Type="http://schemas.openxmlformats.org/officeDocument/2006/relationships/image" Target="../media/image19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5" Type="http://schemas.openxmlformats.org/officeDocument/2006/relationships/image" Target="../media/image20.tiff"/><Relationship Id="rId6" Type="http://schemas.openxmlformats.org/officeDocument/2006/relationships/image" Target="../media/image21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1250330"/>
            <a:ext cx="6292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Lengua </a:t>
            </a:r>
            <a:r>
              <a:rPr lang="es-MX" altLang="es-ES_tradnl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de Señas </a:t>
            </a:r>
            <a:r>
              <a:rPr lang="es-MX" alt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Mexicana</a:t>
            </a:r>
          </a:p>
        </p:txBody>
      </p:sp>
      <p:pic>
        <p:nvPicPr>
          <p:cNvPr id="16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3429000"/>
            <a:ext cx="1464779" cy="50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4143365"/>
            <a:ext cx="1464779" cy="50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081" y="457894"/>
            <a:ext cx="2669362" cy="2669362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0" y="4859110"/>
            <a:ext cx="9144000" cy="1105186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6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			</a:t>
            </a:r>
            <a:r>
              <a:rPr lang="es-MX" altLang="es-MX" sz="6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	</a:t>
            </a:r>
            <a:r>
              <a:rPr lang="es-ES" altLang="es-MX" sz="6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Lugares</a:t>
            </a:r>
            <a:endParaRPr lang="es-MX" altLang="es-MX" sz="66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3" y="3798184"/>
            <a:ext cx="2623679" cy="262367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970" y="4827318"/>
            <a:ext cx="1734313" cy="131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038" y="120482"/>
            <a:ext cx="888047" cy="888047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529235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Cocina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90" y="1487588"/>
            <a:ext cx="3628827" cy="3662636"/>
          </a:xfrm>
          <a:prstGeom prst="rect">
            <a:avLst/>
          </a:prstGeom>
        </p:spPr>
      </p:pic>
      <p:pic>
        <p:nvPicPr>
          <p:cNvPr id="13" name="Cocin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85" r="21786"/>
          <a:stretch/>
        </p:blipFill>
        <p:spPr>
          <a:xfrm>
            <a:off x="4416235" y="1160661"/>
            <a:ext cx="4143238" cy="41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038" y="120482"/>
            <a:ext cx="888047" cy="888047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529235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Baño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80" y="1160661"/>
            <a:ext cx="3609432" cy="4131697"/>
          </a:xfrm>
          <a:prstGeom prst="rect">
            <a:avLst/>
          </a:prstGeom>
        </p:spPr>
      </p:pic>
      <p:pic>
        <p:nvPicPr>
          <p:cNvPr id="10" name="Bañ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97" r="21797"/>
          <a:stretch/>
        </p:blipFill>
        <p:spPr>
          <a:xfrm>
            <a:off x="4427443" y="1160661"/>
            <a:ext cx="4141617" cy="41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4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70" y="1898650"/>
            <a:ext cx="30734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0" y="2571750"/>
            <a:ext cx="2222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038" y="120482"/>
            <a:ext cx="888047" cy="888047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29235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Edificio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21" y="1498167"/>
            <a:ext cx="3456685" cy="3456685"/>
          </a:xfrm>
          <a:prstGeom prst="rect">
            <a:avLst/>
          </a:prstGeom>
        </p:spPr>
      </p:pic>
      <p:pic>
        <p:nvPicPr>
          <p:cNvPr id="13" name="Edifici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402" r="21134"/>
          <a:stretch/>
        </p:blipFill>
        <p:spPr>
          <a:xfrm>
            <a:off x="4416235" y="1167235"/>
            <a:ext cx="4140826" cy="41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4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038" y="120482"/>
            <a:ext cx="888047" cy="888047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529235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Departamento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51" y="1813821"/>
            <a:ext cx="3339126" cy="2825414"/>
          </a:xfrm>
          <a:prstGeom prst="rect">
            <a:avLst/>
          </a:prstGeom>
        </p:spPr>
      </p:pic>
      <p:pic>
        <p:nvPicPr>
          <p:cNvPr id="9" name="Departament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86" r="21786"/>
          <a:stretch/>
        </p:blipFill>
        <p:spPr>
          <a:xfrm>
            <a:off x="4416235" y="1160661"/>
            <a:ext cx="4143239" cy="41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5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038" y="120482"/>
            <a:ext cx="888047" cy="888047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529235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Oficina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628" y="1174106"/>
            <a:ext cx="3092871" cy="4131697"/>
          </a:xfrm>
          <a:prstGeom prst="rect">
            <a:avLst/>
          </a:prstGeom>
        </p:spPr>
      </p:pic>
      <p:pic>
        <p:nvPicPr>
          <p:cNvPr id="9" name="Oficin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91" r="21791"/>
          <a:stretch/>
        </p:blipFill>
        <p:spPr>
          <a:xfrm>
            <a:off x="4416235" y="1174107"/>
            <a:ext cx="4142432" cy="41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5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038" y="120482"/>
            <a:ext cx="888047" cy="888047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529235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Terreno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79" y="1748118"/>
            <a:ext cx="3578987" cy="2689412"/>
          </a:xfrm>
          <a:prstGeom prst="rect">
            <a:avLst/>
          </a:prstGeom>
        </p:spPr>
      </p:pic>
      <p:pic>
        <p:nvPicPr>
          <p:cNvPr id="10" name="Terren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/>
          </a:blip>
          <a:srcRect l="21786" r="21786"/>
          <a:stretch/>
        </p:blipFill>
        <p:spPr>
          <a:xfrm>
            <a:off x="4416235" y="1160661"/>
            <a:ext cx="4143238" cy="41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6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038" y="120482"/>
            <a:ext cx="888047" cy="888047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29235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Rancho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80" y="1848541"/>
            <a:ext cx="3627933" cy="2755937"/>
          </a:xfrm>
          <a:prstGeom prst="rect">
            <a:avLst/>
          </a:prstGeom>
        </p:spPr>
      </p:pic>
      <p:pic>
        <p:nvPicPr>
          <p:cNvPr id="12" name="Ranch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86" r="21786"/>
          <a:stretch/>
        </p:blipFill>
        <p:spPr>
          <a:xfrm>
            <a:off x="4416235" y="1160661"/>
            <a:ext cx="4143239" cy="41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038" y="120482"/>
            <a:ext cx="888047" cy="888047"/>
          </a:xfrm>
          <a:prstGeom prst="rect">
            <a:avLst/>
          </a:prstGeom>
        </p:spPr>
      </p:pic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0" y="529235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Casa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406" y="2012046"/>
            <a:ext cx="3207614" cy="2425483"/>
          </a:xfrm>
          <a:prstGeom prst="rect">
            <a:avLst/>
          </a:prstGeom>
        </p:spPr>
      </p:pic>
      <p:pic>
        <p:nvPicPr>
          <p:cNvPr id="10" name="cas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486" t="467" r="21486" b="622"/>
          <a:stretch/>
        </p:blipFill>
        <p:spPr>
          <a:xfrm>
            <a:off x="4416235" y="1160661"/>
            <a:ext cx="4234951" cy="41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3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038" y="120482"/>
            <a:ext cx="888047" cy="888047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529235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Sala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t="9229"/>
          <a:stretch/>
        </p:blipFill>
        <p:spPr>
          <a:xfrm>
            <a:off x="580326" y="1409080"/>
            <a:ext cx="3638171" cy="3634859"/>
          </a:xfrm>
          <a:prstGeom prst="rect">
            <a:avLst/>
          </a:prstGeom>
        </p:spPr>
      </p:pic>
      <p:pic>
        <p:nvPicPr>
          <p:cNvPr id="11" name="Sal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54" r="21754"/>
          <a:stretch/>
        </p:blipFill>
        <p:spPr>
          <a:xfrm>
            <a:off x="4416235" y="1160661"/>
            <a:ext cx="4147901" cy="41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5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038" y="120482"/>
            <a:ext cx="888047" cy="888047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5292358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Comedor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66" y="1425387"/>
            <a:ext cx="3610852" cy="3610852"/>
          </a:xfrm>
          <a:prstGeom prst="rect">
            <a:avLst/>
          </a:prstGeom>
        </p:spPr>
      </p:pic>
      <p:pic>
        <p:nvPicPr>
          <p:cNvPr id="12" name="Comedo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21" r="21822"/>
          <a:stretch/>
        </p:blipFill>
        <p:spPr>
          <a:xfrm>
            <a:off x="4416235" y="1160661"/>
            <a:ext cx="4137873" cy="41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3486</TotalTime>
  <Words>14</Words>
  <Application>Microsoft Macintosh PowerPoint</Application>
  <PresentationFormat>Presentación en pantalla (4:3)</PresentationFormat>
  <Paragraphs>12</Paragraphs>
  <Slides>12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Verdana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Gerardo Monsivais</cp:lastModifiedBy>
  <cp:revision>73</cp:revision>
  <dcterms:created xsi:type="dcterms:W3CDTF">2017-04-27T15:25:31Z</dcterms:created>
  <dcterms:modified xsi:type="dcterms:W3CDTF">2017-10-30T19:11:19Z</dcterms:modified>
</cp:coreProperties>
</file>