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5" r:id="rId2"/>
    <p:sldId id="393" r:id="rId3"/>
    <p:sldId id="394" r:id="rId4"/>
    <p:sldId id="395" r:id="rId5"/>
    <p:sldId id="396" r:id="rId6"/>
    <p:sldId id="397" r:id="rId7"/>
    <p:sldId id="398" r:id="rId8"/>
    <p:sldId id="399" r:id="rId9"/>
    <p:sldId id="400" r:id="rId10"/>
    <p:sldId id="401" r:id="rId11"/>
    <p:sldId id="413" r:id="rId12"/>
    <p:sldId id="403" r:id="rId13"/>
    <p:sldId id="404" r:id="rId14"/>
    <p:sldId id="405" r:id="rId15"/>
    <p:sldId id="406" r:id="rId16"/>
    <p:sldId id="407" r:id="rId17"/>
    <p:sldId id="408" r:id="rId18"/>
    <p:sldId id="409" r:id="rId19"/>
    <p:sldId id="410" r:id="rId20"/>
    <p:sldId id="411" r:id="rId21"/>
    <p:sldId id="412" r:id="rId22"/>
    <p:sldId id="416" r:id="rId23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5KrX9dXW6ti8Ev+cri4Rg==" hashData="ROf3LaOxzNy9hAHrAo12ROVuHDY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12"/>
  </p:normalViewPr>
  <p:slideViewPr>
    <p:cSldViewPr snapToGrid="0" snapToObjects="1">
      <p:cViewPr>
        <p:scale>
          <a:sx n="100" d="100"/>
          <a:sy n="100" d="100"/>
        </p:scale>
        <p:origin x="14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3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7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392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9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43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091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76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115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7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2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20D7-C572-F44A-9143-D232FC7C9F40}" type="datetimeFigureOut">
              <a:rPr lang="es-ES_tradnl" smtClean="0"/>
              <a:t>19/10/16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2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6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6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6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6.png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6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6.png"/><Relationship Id="rId1" Type="http://schemas.microsoft.com/office/2007/relationships/media" Target="../media/media14.mp4"/><Relationship Id="rId2" Type="http://schemas.openxmlformats.org/officeDocument/2006/relationships/video" Target="../media/media1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5" Type="http://schemas.openxmlformats.org/officeDocument/2006/relationships/image" Target="../media/image6.png"/><Relationship Id="rId6" Type="http://schemas.openxmlformats.org/officeDocument/2006/relationships/image" Target="../media/image37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microsoft.com/office/2007/relationships/media" Target="../media/media16.mp4"/><Relationship Id="rId2" Type="http://schemas.openxmlformats.org/officeDocument/2006/relationships/video" Target="../media/media16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microsoft.com/office/2007/relationships/media" Target="../media/media17.mp4"/><Relationship Id="rId2" Type="http://schemas.openxmlformats.org/officeDocument/2006/relationships/video" Target="../media/media17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microsoft.com/office/2007/relationships/media" Target="../media/media18.mp4"/><Relationship Id="rId2" Type="http://schemas.openxmlformats.org/officeDocument/2006/relationships/video" Target="../media/media18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6.png"/><Relationship Id="rId1" Type="http://schemas.microsoft.com/office/2007/relationships/media" Target="../media/media19.mp4"/><Relationship Id="rId2" Type="http://schemas.openxmlformats.org/officeDocument/2006/relationships/video" Target="../media/media19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6.png"/><Relationship Id="rId1" Type="http://schemas.microsoft.com/office/2007/relationships/media" Target="../media/media20.mp4"/><Relationship Id="rId2" Type="http://schemas.openxmlformats.org/officeDocument/2006/relationships/video" Target="../media/media20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6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Lengua </a:t>
            </a:r>
            <a:r>
              <a:rPr lang="es-MX" altLang="es-ES_tradnl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de Señas </a:t>
            </a: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Mexicana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Alimentos</a:t>
            </a:r>
            <a:endParaRPr lang="es-MX" altLang="es-MX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26" y="3986262"/>
            <a:ext cx="2314474" cy="238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Taco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0" name="Tac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378" r="27096"/>
          <a:stretch/>
        </p:blipFill>
        <p:spPr>
          <a:xfrm>
            <a:off x="4571999" y="1441110"/>
            <a:ext cx="3383872" cy="33673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858258"/>
            <a:ext cx="3390900" cy="30518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Anna </a:t>
            </a:r>
            <a:r>
              <a:rPr lang="es-ES" sz="1600" i="1" dirty="0" smtClean="0"/>
              <a:t>Saavedra, Puebla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03220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Frijol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3" name="Frijo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627" r="19847"/>
          <a:stretch/>
        </p:blipFill>
        <p:spPr>
          <a:xfrm>
            <a:off x="4571998" y="1441109"/>
            <a:ext cx="3383873" cy="33673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1639765"/>
            <a:ext cx="2870200" cy="31687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Vanessa Lara, Veracruz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3940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Pan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1" name="Pa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9743" r="23731"/>
          <a:stretch/>
        </p:blipFill>
        <p:spPr>
          <a:xfrm>
            <a:off x="4571998" y="1441110"/>
            <a:ext cx="3383873" cy="33673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2299066"/>
            <a:ext cx="3817560" cy="19240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Vanessa Lara, Veracruz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9365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Queso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0" name="Ques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627" r="19847"/>
          <a:stretch/>
        </p:blipFill>
        <p:spPr>
          <a:xfrm>
            <a:off x="4571998" y="1441109"/>
            <a:ext cx="3383873" cy="33673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1833500"/>
            <a:ext cx="2933700" cy="28750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Carmina Salinas, San Luis Potosí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8525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Chile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0" name="Chil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37" r="21737"/>
          <a:stretch/>
        </p:blipFill>
        <p:spPr>
          <a:xfrm>
            <a:off x="4571998" y="1441109"/>
            <a:ext cx="3383874" cy="33673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305512"/>
            <a:ext cx="2381250" cy="3638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Karina Lucio </a:t>
            </a:r>
            <a:r>
              <a:rPr lang="es-ES" sz="1600" i="1" dirty="0" smtClean="0"/>
              <a:t>Grajales, </a:t>
            </a:r>
            <a:r>
              <a:rPr lang="es-ES" sz="1600" i="1" dirty="0" smtClean="0"/>
              <a:t>Jalisco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3814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Sal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3" name="Sal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967" r="24508"/>
          <a:stretch/>
        </p:blipFill>
        <p:spPr>
          <a:xfrm>
            <a:off x="4571997" y="1441109"/>
            <a:ext cx="3383873" cy="336735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3500" y="1732650"/>
            <a:ext cx="1556437" cy="30758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Vanessa Lara, Veracruz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4735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Tomar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1746479"/>
            <a:ext cx="3149600" cy="27842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Anna </a:t>
            </a:r>
            <a:r>
              <a:rPr lang="es-ES" sz="1600" i="1" dirty="0"/>
              <a:t>Saavedra, Puebla</a:t>
            </a:r>
            <a:endParaRPr lang="es-ES_tradnl" sz="1600" i="1" dirty="0"/>
          </a:p>
        </p:txBody>
      </p:sp>
      <p:pic>
        <p:nvPicPr>
          <p:cNvPr id="9" name="Tomar3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578" t="-648" r="29971" b="648"/>
          <a:stretch/>
        </p:blipFill>
        <p:spPr>
          <a:xfrm>
            <a:off x="4571998" y="1436608"/>
            <a:ext cx="3383873" cy="33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160042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Agua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549400"/>
            <a:ext cx="2310737" cy="2799292"/>
          </a:xfrm>
          <a:prstGeom prst="rect">
            <a:avLst/>
          </a:prstGeom>
        </p:spPr>
      </p:pic>
      <p:pic>
        <p:nvPicPr>
          <p:cNvPr id="11" name="Agu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91" r="21792"/>
          <a:stretch/>
        </p:blipFill>
        <p:spPr>
          <a:xfrm>
            <a:off x="4571998" y="1431764"/>
            <a:ext cx="3383874" cy="337381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49722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Leche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586804"/>
            <a:ext cx="2717800" cy="3221662"/>
          </a:xfrm>
          <a:prstGeom prst="rect">
            <a:avLst/>
          </a:prstGeom>
        </p:spPr>
      </p:pic>
      <p:pic>
        <p:nvPicPr>
          <p:cNvPr id="11" name="Leche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30" r="21731"/>
          <a:stretch/>
        </p:blipFill>
        <p:spPr>
          <a:xfrm>
            <a:off x="4571998" y="1441922"/>
            <a:ext cx="3383875" cy="336654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2142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268532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Jugo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555137"/>
            <a:ext cx="2882900" cy="3253328"/>
          </a:xfrm>
          <a:prstGeom prst="rect">
            <a:avLst/>
          </a:prstGeom>
        </p:spPr>
      </p:pic>
      <p:pic>
        <p:nvPicPr>
          <p:cNvPr id="10" name="Jugo.naranj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15" r="21715"/>
          <a:stretch/>
        </p:blipFill>
        <p:spPr>
          <a:xfrm>
            <a:off x="4571997" y="1443759"/>
            <a:ext cx="3383875" cy="336470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9507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Comer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Comer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809" r="21809"/>
          <a:stretch/>
        </p:blipFill>
        <p:spPr>
          <a:xfrm>
            <a:off x="4577035" y="1429862"/>
            <a:ext cx="3383871" cy="337596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221320"/>
            <a:ext cx="41402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Caf</a:t>
            </a: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é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8" name="Caf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528" r="22314"/>
          <a:stretch/>
        </p:blipFill>
        <p:spPr>
          <a:xfrm>
            <a:off x="4613366" y="1435719"/>
            <a:ext cx="3301139" cy="336654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" y="1979804"/>
            <a:ext cx="3327400" cy="259537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511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Jesús Medina, Nuevo León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21187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Coca-Cola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0" name="Coc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43" r="21743"/>
          <a:stretch/>
        </p:blipFill>
        <p:spPr>
          <a:xfrm>
            <a:off x="4571998" y="1435719"/>
            <a:ext cx="3383875" cy="336803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800" y="1160662"/>
            <a:ext cx="1206761" cy="39219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8511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Luis Martín, Jalisco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73138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Manzana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82322"/>
            <a:ext cx="2857500" cy="3157538"/>
          </a:xfrm>
          <a:prstGeom prst="rect">
            <a:avLst/>
          </a:prstGeom>
        </p:spPr>
      </p:pic>
      <p:pic>
        <p:nvPicPr>
          <p:cNvPr id="11" name="Manzana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11" r="21811"/>
          <a:stretch/>
        </p:blipFill>
        <p:spPr>
          <a:xfrm>
            <a:off x="4577034" y="1438743"/>
            <a:ext cx="3383871" cy="337627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13197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Pl</a:t>
            </a: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á</a:t>
            </a: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tano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1866900"/>
            <a:ext cx="2797614" cy="2461900"/>
          </a:xfrm>
          <a:prstGeom prst="rect">
            <a:avLst/>
          </a:prstGeom>
        </p:spPr>
      </p:pic>
      <p:pic>
        <p:nvPicPr>
          <p:cNvPr id="11" name="Platano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99" r="21899"/>
          <a:stretch/>
        </p:blipFill>
        <p:spPr>
          <a:xfrm>
            <a:off x="4577035" y="1433268"/>
            <a:ext cx="3383871" cy="338681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0987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Galleta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794330"/>
            <a:ext cx="2350603" cy="2574470"/>
          </a:xfrm>
          <a:prstGeom prst="rect">
            <a:avLst/>
          </a:prstGeom>
        </p:spPr>
      </p:pic>
      <p:pic>
        <p:nvPicPr>
          <p:cNvPr id="11" name="Galleta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902" r="22751"/>
          <a:stretch/>
        </p:blipFill>
        <p:spPr>
          <a:xfrm>
            <a:off x="4577035" y="1435376"/>
            <a:ext cx="3383871" cy="337809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5532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Dulce / Az</a:t>
            </a:r>
            <a:r>
              <a:rPr lang="es-ES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ú</a:t>
            </a:r>
            <a:r>
              <a:rPr lang="es-MX" altLang="es-ES_tradnl" sz="80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car</a:t>
            </a:r>
            <a:endParaRPr lang="es-MX" altLang="es-ES_tradnl" sz="8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9" y="1803400"/>
            <a:ext cx="2549259" cy="2606675"/>
          </a:xfrm>
          <a:prstGeom prst="rect">
            <a:avLst/>
          </a:prstGeom>
        </p:spPr>
      </p:pic>
      <p:pic>
        <p:nvPicPr>
          <p:cNvPr id="11" name="Dulce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808" r="19738"/>
          <a:stretch/>
        </p:blipFill>
        <p:spPr>
          <a:xfrm>
            <a:off x="4577035" y="1441833"/>
            <a:ext cx="3383871" cy="337163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0265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Huevo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1" name="Huev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903" r="17644"/>
          <a:stretch/>
        </p:blipFill>
        <p:spPr>
          <a:xfrm>
            <a:off x="4577035" y="1441834"/>
            <a:ext cx="3383871" cy="337163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41" y="3323170"/>
            <a:ext cx="2381250" cy="20383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100" y="1237471"/>
            <a:ext cx="2381250" cy="2152650"/>
          </a:xfrm>
          <a:prstGeom prst="round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Carmina Salinas, San Luis Potosí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72959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Tortilla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2" name="Tortill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2976" r="20016"/>
          <a:stretch/>
        </p:blipFill>
        <p:spPr>
          <a:xfrm>
            <a:off x="4572000" y="1441833"/>
            <a:ext cx="3383871" cy="33666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" y="2340689"/>
            <a:ext cx="3136900" cy="18695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Karina Lucio </a:t>
            </a:r>
            <a:r>
              <a:rPr lang="es-ES" sz="1600" i="1" dirty="0" smtClean="0"/>
              <a:t>Grajales, </a:t>
            </a:r>
            <a:r>
              <a:rPr lang="es-ES" sz="1600" i="1" dirty="0" smtClean="0"/>
              <a:t>Jalisco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5252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Carne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1" name="Carn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33" r="21729"/>
          <a:stretch/>
        </p:blipFill>
        <p:spPr>
          <a:xfrm>
            <a:off x="4571998" y="1441834"/>
            <a:ext cx="3383873" cy="336663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193206"/>
            <a:ext cx="3213098" cy="192785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Abimael Monroy, Nuevo León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6907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12250</TotalTime>
  <Words>135</Words>
  <Application>Microsoft Macintosh PowerPoint</Application>
  <PresentationFormat>Presentación en pantalla (4:3)</PresentationFormat>
  <Paragraphs>42</Paragraphs>
  <Slides>22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Calibri</vt:lpstr>
      <vt:lpstr>Calibri Light</vt:lpstr>
      <vt:lpstr>Chalkboard</vt:lpstr>
      <vt:lpstr>Chalkboard SE</vt:lpstr>
      <vt:lpstr>Fontdinerdotcom Huggable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156</cp:revision>
  <dcterms:created xsi:type="dcterms:W3CDTF">2016-08-03T15:50:44Z</dcterms:created>
  <dcterms:modified xsi:type="dcterms:W3CDTF">2016-10-19T21:18:11Z</dcterms:modified>
</cp:coreProperties>
</file>