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15" r:id="rId2"/>
    <p:sldId id="393" r:id="rId3"/>
    <p:sldId id="417" r:id="rId4"/>
    <p:sldId id="418" r:id="rId5"/>
    <p:sldId id="419" r:id="rId6"/>
    <p:sldId id="420" r:id="rId7"/>
    <p:sldId id="421" r:id="rId8"/>
    <p:sldId id="422" r:id="rId9"/>
    <p:sldId id="423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440" r:id="rId27"/>
    <p:sldId id="441" r:id="rId28"/>
    <p:sldId id="442" r:id="rId29"/>
    <p:sldId id="443" r:id="rId30"/>
    <p:sldId id="444" r:id="rId31"/>
    <p:sldId id="416" r:id="rId32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JDivd0KHKKaxt5LsXEZ2vA==" hashData="okR+PtRgK4uMjmLS7styw/TRm+8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86378"/>
  </p:normalViewPr>
  <p:slideViewPr>
    <p:cSldViewPr snapToGrid="0" snapToObjects="1">
      <p:cViewPr>
        <p:scale>
          <a:sx n="100" d="100"/>
          <a:sy n="100" d="100"/>
        </p:scale>
        <p:origin x="1424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03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7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392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883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393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438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091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576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115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670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26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520D7-C572-F44A-9143-D232FC7C9F40}" type="datetimeFigureOut">
              <a:rPr lang="es-ES_tradnl" smtClean="0"/>
              <a:t>5/12/16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72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22.png"/><Relationship Id="rId6" Type="http://schemas.openxmlformats.org/officeDocument/2006/relationships/image" Target="../media/image23.tiff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24.png"/><Relationship Id="rId6" Type="http://schemas.openxmlformats.org/officeDocument/2006/relationships/image" Target="../media/image25.tiff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26.png"/><Relationship Id="rId6" Type="http://schemas.openxmlformats.org/officeDocument/2006/relationships/image" Target="../media/image27.tiff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28.png"/><Relationship Id="rId6" Type="http://schemas.openxmlformats.org/officeDocument/2006/relationships/image" Target="../media/image29.tiff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30.png"/><Relationship Id="rId6" Type="http://schemas.openxmlformats.org/officeDocument/2006/relationships/image" Target="../media/image31.tiff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32.png"/><Relationship Id="rId6" Type="http://schemas.openxmlformats.org/officeDocument/2006/relationships/image" Target="../media/image33.tiff"/><Relationship Id="rId1" Type="http://schemas.microsoft.com/office/2007/relationships/media" Target="../media/media14.mp4"/><Relationship Id="rId2" Type="http://schemas.openxmlformats.org/officeDocument/2006/relationships/video" Target="../media/media1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34.png"/><Relationship Id="rId6" Type="http://schemas.openxmlformats.org/officeDocument/2006/relationships/image" Target="../media/image35.tiff"/><Relationship Id="rId1" Type="http://schemas.microsoft.com/office/2007/relationships/media" Target="../media/media15.mp4"/><Relationship Id="rId2" Type="http://schemas.openxmlformats.org/officeDocument/2006/relationships/video" Target="../media/media15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36.png"/><Relationship Id="rId6" Type="http://schemas.openxmlformats.org/officeDocument/2006/relationships/image" Target="../media/image37.tiff"/><Relationship Id="rId1" Type="http://schemas.microsoft.com/office/2007/relationships/media" Target="../media/media16.mp4"/><Relationship Id="rId2" Type="http://schemas.openxmlformats.org/officeDocument/2006/relationships/video" Target="../media/media16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38.png"/><Relationship Id="rId6" Type="http://schemas.openxmlformats.org/officeDocument/2006/relationships/image" Target="../media/image39.tiff"/><Relationship Id="rId1" Type="http://schemas.microsoft.com/office/2007/relationships/media" Target="../media/media17.mp4"/><Relationship Id="rId2" Type="http://schemas.openxmlformats.org/officeDocument/2006/relationships/video" Target="../media/media17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40.png"/><Relationship Id="rId6" Type="http://schemas.openxmlformats.org/officeDocument/2006/relationships/image" Target="../media/image41.tiff"/><Relationship Id="rId1" Type="http://schemas.microsoft.com/office/2007/relationships/media" Target="../media/media18.mp4"/><Relationship Id="rId2" Type="http://schemas.openxmlformats.org/officeDocument/2006/relationships/video" Target="../media/media18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.tif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42.png"/><Relationship Id="rId6" Type="http://schemas.openxmlformats.org/officeDocument/2006/relationships/image" Target="../media/image43.tiff"/><Relationship Id="rId1" Type="http://schemas.microsoft.com/office/2007/relationships/media" Target="../media/media19.mp4"/><Relationship Id="rId2" Type="http://schemas.openxmlformats.org/officeDocument/2006/relationships/video" Target="../media/media19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44.png"/><Relationship Id="rId6" Type="http://schemas.openxmlformats.org/officeDocument/2006/relationships/image" Target="../media/image45.tiff"/><Relationship Id="rId1" Type="http://schemas.microsoft.com/office/2007/relationships/media" Target="../media/media20.mp4"/><Relationship Id="rId2" Type="http://schemas.openxmlformats.org/officeDocument/2006/relationships/video" Target="../media/media20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46.png"/><Relationship Id="rId6" Type="http://schemas.openxmlformats.org/officeDocument/2006/relationships/image" Target="../media/image47.tiff"/><Relationship Id="rId1" Type="http://schemas.microsoft.com/office/2007/relationships/media" Target="../media/media21.mp4"/><Relationship Id="rId2" Type="http://schemas.openxmlformats.org/officeDocument/2006/relationships/video" Target="../media/media21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48.png"/><Relationship Id="rId6" Type="http://schemas.openxmlformats.org/officeDocument/2006/relationships/image" Target="../media/image49.tiff"/><Relationship Id="rId1" Type="http://schemas.microsoft.com/office/2007/relationships/media" Target="../media/media22.mp4"/><Relationship Id="rId2" Type="http://schemas.openxmlformats.org/officeDocument/2006/relationships/video" Target="../media/media22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50.png"/><Relationship Id="rId6" Type="http://schemas.openxmlformats.org/officeDocument/2006/relationships/image" Target="../media/image51.tiff"/><Relationship Id="rId1" Type="http://schemas.microsoft.com/office/2007/relationships/media" Target="../media/media23.mp4"/><Relationship Id="rId2" Type="http://schemas.openxmlformats.org/officeDocument/2006/relationships/video" Target="../media/media23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52.png"/><Relationship Id="rId6" Type="http://schemas.openxmlformats.org/officeDocument/2006/relationships/image" Target="../media/image53.tiff"/><Relationship Id="rId1" Type="http://schemas.microsoft.com/office/2007/relationships/media" Target="../media/media24.mp4"/><Relationship Id="rId2" Type="http://schemas.openxmlformats.org/officeDocument/2006/relationships/video" Target="../media/media24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54.png"/><Relationship Id="rId6" Type="http://schemas.openxmlformats.org/officeDocument/2006/relationships/image" Target="../media/image55.tiff"/><Relationship Id="rId1" Type="http://schemas.microsoft.com/office/2007/relationships/media" Target="../media/media25.mp4"/><Relationship Id="rId2" Type="http://schemas.openxmlformats.org/officeDocument/2006/relationships/video" Target="../media/media25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56.png"/><Relationship Id="rId6" Type="http://schemas.openxmlformats.org/officeDocument/2006/relationships/image" Target="../media/image57.tiff"/><Relationship Id="rId1" Type="http://schemas.microsoft.com/office/2007/relationships/media" Target="../media/media26.mp4"/><Relationship Id="rId2" Type="http://schemas.openxmlformats.org/officeDocument/2006/relationships/video" Target="../media/media26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58.png"/><Relationship Id="rId6" Type="http://schemas.openxmlformats.org/officeDocument/2006/relationships/image" Target="../media/image59.tiff"/><Relationship Id="rId1" Type="http://schemas.microsoft.com/office/2007/relationships/media" Target="../media/media27.mp4"/><Relationship Id="rId2" Type="http://schemas.openxmlformats.org/officeDocument/2006/relationships/video" Target="../media/media27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60.png"/><Relationship Id="rId6" Type="http://schemas.openxmlformats.org/officeDocument/2006/relationships/image" Target="../media/image61.tiff"/><Relationship Id="rId1" Type="http://schemas.microsoft.com/office/2007/relationships/media" Target="../media/media28.mp4"/><Relationship Id="rId2" Type="http://schemas.openxmlformats.org/officeDocument/2006/relationships/video" Target="../media/media28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6.tiff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62.png"/><Relationship Id="rId6" Type="http://schemas.openxmlformats.org/officeDocument/2006/relationships/image" Target="../media/image63.tiff"/><Relationship Id="rId1" Type="http://schemas.microsoft.com/office/2007/relationships/media" Target="../media/media29.mp4"/><Relationship Id="rId2" Type="http://schemas.openxmlformats.org/officeDocument/2006/relationships/video" Target="../media/media29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4" Type="http://schemas.openxmlformats.org/officeDocument/2006/relationships/image" Target="../media/image6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7.tiff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3.tiff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15.tiff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17.tiff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19.tiff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5" Type="http://schemas.openxmlformats.org/officeDocument/2006/relationships/image" Target="../media/image20.png"/><Relationship Id="rId6" Type="http://schemas.openxmlformats.org/officeDocument/2006/relationships/image" Target="../media/image21.tiff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1250330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Lengua </a:t>
            </a:r>
            <a:r>
              <a:rPr lang="es-MX" altLang="es-ES_tradnl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de Señas </a:t>
            </a:r>
            <a:r>
              <a:rPr lang="es-MX" altLang="es-ES_tradnl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Mexicana</a:t>
            </a: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3429000"/>
            <a:ext cx="1464779" cy="5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4143365"/>
            <a:ext cx="1464779" cy="5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081" y="457894"/>
            <a:ext cx="2669362" cy="266936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4859110"/>
            <a:ext cx="9144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600" dirty="0" smtClean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			Abecedario</a:t>
            </a:r>
            <a:endParaRPr lang="es-MX" altLang="es-MX" sz="6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22" y="4178970"/>
            <a:ext cx="1365412" cy="136027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639" y="4143365"/>
            <a:ext cx="1365412" cy="136541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430" y="5272448"/>
            <a:ext cx="1352418" cy="135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Ii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I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892" r="23731"/>
          <a:stretch/>
        </p:blipFill>
        <p:spPr>
          <a:xfrm>
            <a:off x="4577035" y="1433717"/>
            <a:ext cx="3383872" cy="33762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1793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3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Jj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J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211" r="23339"/>
          <a:stretch/>
        </p:blipFill>
        <p:spPr>
          <a:xfrm>
            <a:off x="4577035" y="1438143"/>
            <a:ext cx="3383872" cy="33718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8143"/>
            <a:ext cx="337185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K</a:t>
            </a:r>
            <a:r>
              <a:rPr lang="es-ES" altLang="es-ES_tradnl" sz="72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k</a:t>
            </a:r>
            <a:endParaRPr lang="es-MX" altLang="es-ES_tradnl" sz="48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K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211" r="23339"/>
          <a:stretch/>
        </p:blipFill>
        <p:spPr>
          <a:xfrm>
            <a:off x="4577035" y="1438143"/>
            <a:ext cx="3383871" cy="3371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1793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2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Ll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L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211" r="23339"/>
          <a:stretch/>
        </p:blipFill>
        <p:spPr>
          <a:xfrm>
            <a:off x="4577035" y="1438143"/>
            <a:ext cx="3383871" cy="3371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4968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7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LL ll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LL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999" r="23550"/>
          <a:stretch/>
        </p:blipFill>
        <p:spPr>
          <a:xfrm>
            <a:off x="4577035" y="1438143"/>
            <a:ext cx="3383872" cy="3371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4968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Mm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M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635" r="22914"/>
          <a:stretch/>
        </p:blipFill>
        <p:spPr>
          <a:xfrm>
            <a:off x="4577035" y="1438143"/>
            <a:ext cx="3383871" cy="3371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8143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Nn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N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768" r="19748"/>
          <a:stretch/>
        </p:blipFill>
        <p:spPr>
          <a:xfrm>
            <a:off x="4577035" y="1440062"/>
            <a:ext cx="3383871" cy="33699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" y="1440062"/>
            <a:ext cx="33655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Ññ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Ñ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708" r="20808"/>
          <a:stretch/>
        </p:blipFill>
        <p:spPr>
          <a:xfrm>
            <a:off x="4577035" y="1440062"/>
            <a:ext cx="3383872" cy="33699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" y="1431793"/>
            <a:ext cx="33655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Oo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445" r="24105"/>
          <a:stretch/>
        </p:blipFill>
        <p:spPr>
          <a:xfrm>
            <a:off x="4577035" y="1440062"/>
            <a:ext cx="3383871" cy="3371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40062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1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2853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Pp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P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575" r="23974"/>
          <a:stretch/>
        </p:blipFill>
        <p:spPr>
          <a:xfrm>
            <a:off x="4577035" y="1440062"/>
            <a:ext cx="3383872" cy="33718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40062"/>
            <a:ext cx="33782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Aa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809" r="21809"/>
          <a:stretch/>
        </p:blipFill>
        <p:spPr>
          <a:xfrm>
            <a:off x="4577035" y="1429862"/>
            <a:ext cx="3383871" cy="33759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29862"/>
            <a:ext cx="33782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2599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Qq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Q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775" r="21775"/>
          <a:stretch/>
        </p:blipFill>
        <p:spPr>
          <a:xfrm>
            <a:off x="4577035" y="1440062"/>
            <a:ext cx="3383871" cy="3371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40062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Rr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576" r="23973"/>
          <a:stretch/>
        </p:blipFill>
        <p:spPr>
          <a:xfrm>
            <a:off x="4577035" y="1440062"/>
            <a:ext cx="3383872" cy="3371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40062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5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RR </a:t>
            </a: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rr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RR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999" r="23550"/>
          <a:stretch/>
        </p:blipFill>
        <p:spPr>
          <a:xfrm>
            <a:off x="4577035" y="1440062"/>
            <a:ext cx="3383872" cy="33718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33712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Ss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211" r="23339"/>
          <a:stretch/>
        </p:blipFill>
        <p:spPr>
          <a:xfrm>
            <a:off x="4577035" y="1440062"/>
            <a:ext cx="3383872" cy="3371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33712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Tt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T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211" r="23339"/>
          <a:stretch/>
        </p:blipFill>
        <p:spPr>
          <a:xfrm>
            <a:off x="4577035" y="1440062"/>
            <a:ext cx="3383872" cy="3371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33712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0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Uu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U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032" r="23517"/>
          <a:stretch/>
        </p:blipFill>
        <p:spPr>
          <a:xfrm>
            <a:off x="4577035" y="1440062"/>
            <a:ext cx="3383872" cy="33718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40062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7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Vv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V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035" r="23414"/>
          <a:stretch/>
        </p:blipFill>
        <p:spPr>
          <a:xfrm>
            <a:off x="4577035" y="1446068"/>
            <a:ext cx="3383872" cy="33658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33712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Ww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W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069" r="23380"/>
          <a:stretch/>
        </p:blipFill>
        <p:spPr>
          <a:xfrm>
            <a:off x="4577035" y="1446068"/>
            <a:ext cx="3383871" cy="33658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46412"/>
            <a:ext cx="3365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6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Xx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X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314" r="22163"/>
          <a:stretch/>
        </p:blipFill>
        <p:spPr>
          <a:xfrm>
            <a:off x="4577035" y="1444374"/>
            <a:ext cx="3383871" cy="33675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46068"/>
            <a:ext cx="3365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107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Yy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Y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715" r="21715"/>
          <a:stretch/>
        </p:blipFill>
        <p:spPr>
          <a:xfrm>
            <a:off x="4577035" y="1447206"/>
            <a:ext cx="3383872" cy="33647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44374"/>
            <a:ext cx="3365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0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Bb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7" name="_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143" r="23525"/>
          <a:stretch/>
        </p:blipFill>
        <p:spPr>
          <a:xfrm>
            <a:off x="4577035" y="1429862"/>
            <a:ext cx="3383872" cy="33789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0656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Zz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Z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891" r="22538"/>
          <a:stretch/>
        </p:blipFill>
        <p:spPr>
          <a:xfrm>
            <a:off x="4577035" y="1447206"/>
            <a:ext cx="3383872" cy="33647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444374"/>
            <a:ext cx="3365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Cc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8" name="_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509" t="-376" r="24159" b="376"/>
          <a:stretch/>
        </p:blipFill>
        <p:spPr>
          <a:xfrm>
            <a:off x="4577036" y="1429863"/>
            <a:ext cx="3383870" cy="33789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0657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Dd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7" name="_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154" t="34" r="23534" b="-34"/>
          <a:stretch/>
        </p:blipFill>
        <p:spPr>
          <a:xfrm>
            <a:off x="4577036" y="1429863"/>
            <a:ext cx="3383870" cy="33801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1431794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Ee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7" name="_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169" r="23500"/>
          <a:stretch/>
        </p:blipFill>
        <p:spPr>
          <a:xfrm>
            <a:off x="4577036" y="1431000"/>
            <a:ext cx="3383870" cy="33789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1000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Ff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_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037" r="23631"/>
          <a:stretch/>
        </p:blipFill>
        <p:spPr>
          <a:xfrm>
            <a:off x="4577035" y="1431000"/>
            <a:ext cx="3383871" cy="33789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1794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0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2599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Gg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_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746" r="23923"/>
          <a:stretch/>
        </p:blipFill>
        <p:spPr>
          <a:xfrm>
            <a:off x="4577035" y="1431000"/>
            <a:ext cx="3383872" cy="33789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1794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Hh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H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762" r="23862"/>
          <a:stretch/>
        </p:blipFill>
        <p:spPr>
          <a:xfrm>
            <a:off x="4577035" y="1433717"/>
            <a:ext cx="3383871" cy="33762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433717"/>
            <a:ext cx="3378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13712</TotalTime>
  <Words>35</Words>
  <Application>Microsoft Macintosh PowerPoint</Application>
  <PresentationFormat>Presentación en pantalla (4:3)</PresentationFormat>
  <Paragraphs>31</Paragraphs>
  <Slides>31</Slides>
  <Notes>0</Notes>
  <HiddenSlides>0</HiddenSlides>
  <MMClips>29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Calibri</vt:lpstr>
      <vt:lpstr>Calibri Light</vt:lpstr>
      <vt:lpstr>Chalkboard</vt:lpstr>
      <vt:lpstr>Chalkboard SE</vt:lpstr>
      <vt:lpstr>Fontdinerdotcom Huggable</vt:lpstr>
      <vt:lpstr>Verdana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168</cp:revision>
  <dcterms:created xsi:type="dcterms:W3CDTF">2016-08-03T15:50:44Z</dcterms:created>
  <dcterms:modified xsi:type="dcterms:W3CDTF">2016-12-06T03:10:19Z</dcterms:modified>
</cp:coreProperties>
</file>