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96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JtyFrX2YuHoAIbCEYRlgQ==" hashData="vzFduYSVu/MrLyP34Y4QkY6VQhc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>
        <p:scale>
          <a:sx n="99" d="100"/>
          <a:sy n="99" d="100"/>
        </p:scale>
        <p:origin x="146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3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5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9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7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15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9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189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07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6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70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5C2-74A7-DE46-B092-3F612A67C20F}" type="datetimeFigureOut">
              <a:rPr lang="es-ES_tradnl" smtClean="0"/>
              <a:t>12/6/17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56E3-2EFB-CC49-B975-63FCCAF11AD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87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5" Type="http://schemas.openxmlformats.org/officeDocument/2006/relationships/image" Target="../media/image7.png"/><Relationship Id="rId6" Type="http://schemas.openxmlformats.org/officeDocument/2006/relationships/image" Target="../media/image28.png"/><Relationship Id="rId1" Type="http://schemas.microsoft.com/office/2007/relationships/media" Target="../media/media11.mp4"/><Relationship Id="rId2" Type="http://schemas.openxmlformats.org/officeDocument/2006/relationships/video" Target="../media/media1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0" y="1250330"/>
            <a:ext cx="6292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ES_tradnl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Lengua </a:t>
            </a:r>
            <a:r>
              <a:rPr lang="es-MX" altLang="es-ES_tradnl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de Señas </a:t>
            </a:r>
            <a:r>
              <a:rPr lang="es-MX" altLang="es-ES_tradnl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Mexicana</a:t>
            </a:r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3429000"/>
            <a:ext cx="1464779" cy="5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4143365"/>
            <a:ext cx="1464779" cy="5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081" y="457894"/>
            <a:ext cx="2669362" cy="266936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0" y="4859110"/>
            <a:ext cx="9144000" cy="1105186"/>
          </a:xfrm>
          <a:prstGeom prst="rect">
            <a:avLst/>
          </a:prstGeom>
          <a:solidFill>
            <a:srgbClr val="800080"/>
          </a:solidFill>
          <a:ln>
            <a:solidFill>
              <a:srgbClr val="99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altLang="es-MX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		</a:t>
            </a:r>
            <a:r>
              <a:rPr lang="es-ES" altLang="es-MX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Fiesta</a:t>
            </a:r>
            <a:endParaRPr lang="es-MX" altLang="es-MX" sz="6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4" y="4143365"/>
            <a:ext cx="3733550" cy="21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1"/>
          <a:stretch/>
        </p:blipFill>
        <p:spPr>
          <a:xfrm>
            <a:off x="1177548" y="1890738"/>
            <a:ext cx="3258030" cy="26689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Pato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Pat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830" r="21041"/>
          <a:stretch/>
        </p:blipFill>
        <p:spPr>
          <a:xfrm>
            <a:off x="4572001" y="1424977"/>
            <a:ext cx="3385128" cy="33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8"/>
          <a:stretch/>
        </p:blipFill>
        <p:spPr>
          <a:xfrm>
            <a:off x="1265723" y="1870977"/>
            <a:ext cx="3470532" cy="29026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Perro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Perr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98" r="21898"/>
          <a:stretch/>
        </p:blipFill>
        <p:spPr>
          <a:xfrm>
            <a:off x="4586390" y="1439254"/>
            <a:ext cx="3356350" cy="33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974"/>
          <a:stretch/>
        </p:blipFill>
        <p:spPr>
          <a:xfrm>
            <a:off x="1319366" y="1756084"/>
            <a:ext cx="3204702" cy="23496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Ratón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Raton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903" r="21903"/>
          <a:stretch/>
        </p:blipFill>
        <p:spPr>
          <a:xfrm>
            <a:off x="4572001" y="1427554"/>
            <a:ext cx="3385128" cy="33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3081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70" y="1898650"/>
            <a:ext cx="3073400" cy="306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690" y="2571750"/>
            <a:ext cx="222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1"/>
          <a:stretch/>
        </p:blipFill>
        <p:spPr>
          <a:xfrm>
            <a:off x="1047441" y="2023649"/>
            <a:ext cx="3524560" cy="2595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Animales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6" name="Sena Animales (convert-video-online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901" r="21901"/>
          <a:stretch/>
        </p:blipFill>
        <p:spPr>
          <a:xfrm>
            <a:off x="4572001" y="1424977"/>
            <a:ext cx="3388904" cy="33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0"/>
          <a:stretch/>
        </p:blipFill>
        <p:spPr>
          <a:xfrm>
            <a:off x="1129360" y="1877545"/>
            <a:ext cx="3195605" cy="26789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Caballo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Caball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163" r="23454"/>
          <a:stretch/>
        </p:blipFill>
        <p:spPr>
          <a:xfrm>
            <a:off x="4572001" y="1424976"/>
            <a:ext cx="3395798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8"/>
          <a:stretch/>
        </p:blipFill>
        <p:spPr>
          <a:xfrm>
            <a:off x="1254661" y="1902771"/>
            <a:ext cx="3317339" cy="30029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Chango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Chang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329" r="23405"/>
          <a:stretch/>
        </p:blipFill>
        <p:spPr>
          <a:xfrm>
            <a:off x="4571999" y="1424976"/>
            <a:ext cx="3385129" cy="33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9" b="39585"/>
          <a:stretch/>
        </p:blipFill>
        <p:spPr>
          <a:xfrm>
            <a:off x="1164509" y="2361586"/>
            <a:ext cx="3266959" cy="1946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Cocodrilo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Cocodril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63" r="21864"/>
          <a:stretch/>
        </p:blipFill>
        <p:spPr>
          <a:xfrm>
            <a:off x="4572001" y="1424977"/>
            <a:ext cx="3385128" cy="33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6"/>
          <a:stretch/>
        </p:blipFill>
        <p:spPr>
          <a:xfrm>
            <a:off x="1009649" y="1756084"/>
            <a:ext cx="3425928" cy="27618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Elefante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Elefante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69" r="21870"/>
          <a:stretch/>
        </p:blipFill>
        <p:spPr>
          <a:xfrm>
            <a:off x="4572001" y="1424976"/>
            <a:ext cx="3388439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8"/>
          <a:stretch/>
        </p:blipFill>
        <p:spPr>
          <a:xfrm>
            <a:off x="953710" y="1756084"/>
            <a:ext cx="3315314" cy="29103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Gato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5" name="Sena Gat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918" t="-121" r="21918" b="121"/>
          <a:stretch/>
        </p:blipFill>
        <p:spPr>
          <a:xfrm>
            <a:off x="4572001" y="1424976"/>
            <a:ext cx="3385128" cy="33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7"/>
          <a:stretch/>
        </p:blipFill>
        <p:spPr>
          <a:xfrm>
            <a:off x="1197692" y="1962579"/>
            <a:ext cx="3149396" cy="2508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León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Leon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97" r="21897"/>
          <a:stretch/>
        </p:blipFill>
        <p:spPr>
          <a:xfrm>
            <a:off x="4572001" y="1424977"/>
            <a:ext cx="3385128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6"/>
          <a:stretch/>
        </p:blipFill>
        <p:spPr>
          <a:xfrm>
            <a:off x="732512" y="1772870"/>
            <a:ext cx="3116211" cy="25676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Pájaro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Sena Pajaro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9239" r="7841"/>
          <a:stretch/>
        </p:blipFill>
        <p:spPr>
          <a:xfrm>
            <a:off x="3512096" y="1424977"/>
            <a:ext cx="4993990" cy="3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15</Words>
  <Application>Microsoft Macintosh PowerPoint</Application>
  <PresentationFormat>Presentación en pantalla (4:3)</PresentationFormat>
  <Paragraphs>13</Paragraphs>
  <Slides>13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Verdana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33</cp:revision>
  <dcterms:created xsi:type="dcterms:W3CDTF">2017-04-27T15:25:31Z</dcterms:created>
  <dcterms:modified xsi:type="dcterms:W3CDTF">2017-06-12T19:47:14Z</dcterms:modified>
</cp:coreProperties>
</file>