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7" r:id="rId2"/>
    <p:sldId id="304" r:id="rId3"/>
    <p:sldId id="313" r:id="rId4"/>
    <p:sldId id="305" r:id="rId5"/>
    <p:sldId id="306" r:id="rId6"/>
    <p:sldId id="312" r:id="rId7"/>
    <p:sldId id="307" r:id="rId8"/>
    <p:sldId id="308" r:id="rId9"/>
    <p:sldId id="309" r:id="rId10"/>
    <p:sldId id="311" r:id="rId11"/>
    <p:sldId id="310" r:id="rId12"/>
    <p:sldId id="314" r:id="rId13"/>
    <p:sldId id="287" r:id="rId14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uqTTFXxFyO1PDwB0D7Cw5g==" hashData="JUEPCbW1CorcBn+t9SZ+c8Fgxzc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12"/>
  </p:normalViewPr>
  <p:slideViewPr>
    <p:cSldViewPr snapToGrid="0" snapToObjects="1">
      <p:cViewPr>
        <p:scale>
          <a:sx n="80" d="100"/>
          <a:sy n="80" d="100"/>
        </p:scale>
        <p:origin x="1264" y="6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microsoft.com/office/2015/10/relationships/revisionInfo" Target="revisionInfo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3BC46-32AB-BF48-AA2E-C9109AE239F6}" type="datetimeFigureOut">
              <a:rPr lang="es-ES_tradnl" smtClean="0"/>
              <a:t>11/1/18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2EF321-51DC-4940-ADFF-494364728718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19146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EF321-51DC-4940-ADFF-494364728718}" type="slidenum">
              <a:rPr lang="es-ES_tradnl" smtClean="0"/>
              <a:t>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94343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2EF321-51DC-4940-ADFF-494364728718}" type="slidenum">
              <a:rPr lang="es-ES_tradnl" smtClean="0"/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6823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11/1/18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6199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11/1/18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2263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11/1/18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4090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11/1/18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78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11/1/18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1601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11/1/18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5975734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11/1/18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82986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11/1/18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75513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11/1/18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63307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11/1/18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28991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F85C2-74A7-DE46-B092-3F612A67C20F}" type="datetimeFigureOut">
              <a:rPr lang="es-ES_tradnl" smtClean="0"/>
              <a:t>11/1/18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1865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F85C2-74A7-DE46-B092-3F612A67C20F}" type="datetimeFigureOut">
              <a:rPr lang="es-ES_tradnl" smtClean="0"/>
              <a:t>11/1/18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656E3-2EFB-CC49-B975-63FCCAF11AD2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8955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image" Target="../media/image21.tiff"/><Relationship Id="rId6" Type="http://schemas.openxmlformats.org/officeDocument/2006/relationships/image" Target="../media/image22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image" Target="../media/image23.tiff"/><Relationship Id="rId6" Type="http://schemas.openxmlformats.org/officeDocument/2006/relationships/image" Target="../media/image24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5.tiff"/><Relationship Id="rId5" Type="http://schemas.openxmlformats.org/officeDocument/2006/relationships/image" Target="../media/image26.tiff"/><Relationship Id="rId6" Type="http://schemas.openxmlformats.org/officeDocument/2006/relationships/image" Target="../media/image27.tiff"/><Relationship Id="rId7" Type="http://schemas.openxmlformats.org/officeDocument/2006/relationships/image" Target="../media/image28.png"/><Relationship Id="rId1" Type="http://schemas.microsoft.com/office/2007/relationships/media" Target="../media/media11.mp4"/><Relationship Id="rId2" Type="http://schemas.openxmlformats.org/officeDocument/2006/relationships/video" Target="../media/media11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9.tiff"/><Relationship Id="rId5" Type="http://schemas.openxmlformats.org/officeDocument/2006/relationships/image" Target="../media/image30.tiff"/><Relationship Id="rId6" Type="http://schemas.openxmlformats.org/officeDocument/2006/relationships/image" Target="../media/image31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tiff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image" Target="../media/image7.tiff"/><Relationship Id="rId6" Type="http://schemas.openxmlformats.org/officeDocument/2006/relationships/image" Target="../media/image8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image" Target="../media/image9.tiff"/><Relationship Id="rId6" Type="http://schemas.openxmlformats.org/officeDocument/2006/relationships/image" Target="../media/image10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image" Target="../media/image11.tiff"/><Relationship Id="rId6" Type="http://schemas.openxmlformats.org/officeDocument/2006/relationships/image" Target="../media/image12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image" Target="../media/image13.tiff"/><Relationship Id="rId6" Type="http://schemas.openxmlformats.org/officeDocument/2006/relationships/image" Target="../media/image14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image" Target="../media/image15.tiff"/><Relationship Id="rId6" Type="http://schemas.openxmlformats.org/officeDocument/2006/relationships/image" Target="../media/image16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image" Target="../media/image17.tiff"/><Relationship Id="rId6" Type="http://schemas.openxmlformats.org/officeDocument/2006/relationships/image" Target="../media/image18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5.png"/><Relationship Id="rId5" Type="http://schemas.openxmlformats.org/officeDocument/2006/relationships/image" Target="../media/image19.tiff"/><Relationship Id="rId6" Type="http://schemas.openxmlformats.org/officeDocument/2006/relationships/image" Target="../media/image20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17987" y="1323150"/>
            <a:ext cx="8974504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es-MX" altLang="es-ES_tradnl" sz="8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Lengua de</a:t>
            </a:r>
          </a:p>
          <a:p>
            <a:pPr algn="ctr" eaLnBrk="1" hangingPunct="1">
              <a:defRPr/>
            </a:pPr>
            <a:r>
              <a:rPr lang="es-MX" altLang="es-ES_tradnl" sz="8000" b="1" dirty="0">
                <a:ln w="285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Señas Mexicana</a:t>
            </a:r>
          </a:p>
        </p:txBody>
      </p:sp>
      <p:sp>
        <p:nvSpPr>
          <p:cNvPr id="7" name="Rectángulo 6"/>
          <p:cNvSpPr/>
          <p:nvPr/>
        </p:nvSpPr>
        <p:spPr>
          <a:xfrm>
            <a:off x="0" y="4969661"/>
            <a:ext cx="12192000" cy="1105186"/>
          </a:xfrm>
          <a:prstGeom prst="rect">
            <a:avLst/>
          </a:prstGeom>
          <a:solidFill>
            <a:srgbClr val="800080"/>
          </a:solidFill>
          <a:ln>
            <a:solidFill>
              <a:srgbClr val="990099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s-MX" altLang="es-MX" sz="6000" dirty="0"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				</a:t>
            </a:r>
            <a:r>
              <a:rPr lang="es-MX" altLang="es-MX" sz="6600" dirty="0">
                <a:solidFill>
                  <a:schemeClr val="bg1"/>
                </a:solidFill>
                <a:latin typeface="Chalkboard SE" charset="0"/>
                <a:ea typeface="Chalkboard SE" charset="0"/>
                <a:cs typeface="Chalkboard SE" charset="0"/>
              </a:rPr>
              <a:t>Navidad</a:t>
            </a:r>
            <a:endParaRPr lang="es-MX" altLang="es-MX" sz="6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987" y="4040126"/>
            <a:ext cx="5537200" cy="237490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2491" y="249631"/>
            <a:ext cx="28321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017499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72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Niños cantando Villancico</a:t>
            </a:r>
            <a:endParaRPr lang="es-MX" altLang="es-ES_tradnl" sz="4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8182" y="876846"/>
            <a:ext cx="5270500" cy="3835400"/>
          </a:xfrm>
          <a:prstGeom prst="rect">
            <a:avLst/>
          </a:prstGeom>
        </p:spPr>
      </p:pic>
      <p:pic>
        <p:nvPicPr>
          <p:cNvPr id="9" name="9_Villanci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23282" t="522" r="23282" b="-522"/>
          <a:stretch/>
        </p:blipFill>
        <p:spPr>
          <a:xfrm>
            <a:off x="6228681" y="594676"/>
            <a:ext cx="4214729" cy="442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6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31297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7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Nacimiento de Niño Jesús</a:t>
            </a:r>
            <a:endParaRPr lang="es-MX" altLang="es-ES_tradnl" sz="4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600" y="697403"/>
            <a:ext cx="5359400" cy="4470400"/>
          </a:xfrm>
          <a:prstGeom prst="rect">
            <a:avLst/>
          </a:prstGeom>
        </p:spPr>
      </p:pic>
      <p:pic>
        <p:nvPicPr>
          <p:cNvPr id="9" name="10_Nacimient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23212" r="21791"/>
          <a:stretch/>
        </p:blipFill>
        <p:spPr>
          <a:xfrm>
            <a:off x="6095999" y="598727"/>
            <a:ext cx="4347411" cy="443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67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248920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561244" y="355420"/>
            <a:ext cx="4849818" cy="92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6600" dirty="0" smtClean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  <a:latin typeface="Chalkboard" charset="0"/>
                <a:ea typeface="Chalkboard" charset="0"/>
                <a:cs typeface="Chalkboard" charset="0"/>
              </a:rPr>
              <a:t>¡Feliz </a:t>
            </a:r>
            <a:r>
              <a:rPr lang="es-ES" altLang="es-ES_tradnl" sz="6600" dirty="0">
                <a:ln>
                  <a:solidFill>
                    <a:sysClr val="windowText" lastClr="000000"/>
                  </a:solidFill>
                </a:ln>
                <a:effectLst>
                  <a:glow rad="101600">
                    <a:schemeClr val="accent1">
                      <a:lumMod val="20000"/>
                      <a:lumOff val="80000"/>
                      <a:alpha val="60000"/>
                    </a:schemeClr>
                  </a:glow>
                  <a:outerShdw blurRad="50800" dist="38100" dir="8100000" algn="tr" rotWithShape="0">
                    <a:schemeClr val="bg1">
                      <a:alpha val="40000"/>
                    </a:schemeClr>
                  </a:outerShdw>
                </a:effectLst>
                <a:latin typeface="Chalkboard" charset="0"/>
                <a:ea typeface="Chalkboard" charset="0"/>
                <a:cs typeface="Chalkboard" charset="0"/>
              </a:rPr>
              <a:t>Navidad!</a:t>
            </a:r>
            <a:endParaRPr lang="es-MX" altLang="es-ES_tradnl" sz="3600" dirty="0">
              <a:ln>
                <a:solidFill>
                  <a:sysClr val="windowText" lastClr="000000"/>
                </a:solidFill>
              </a:ln>
              <a:effectLst>
                <a:glow rad="101600">
                  <a:schemeClr val="accent1">
                    <a:lumMod val="20000"/>
                    <a:lumOff val="80000"/>
                    <a:alpha val="60000"/>
                  </a:schemeClr>
                </a:glow>
                <a:outerShdw blurRad="50800" dist="38100" dir="8100000" algn="tr" rotWithShape="0">
                  <a:schemeClr val="bg1">
                    <a:alpha val="40000"/>
                  </a:schemeClr>
                </a:outerShdw>
              </a:effectLst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20" y="177313"/>
            <a:ext cx="3098800" cy="65278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8531" y="129187"/>
            <a:ext cx="3086100" cy="6400800"/>
          </a:xfrm>
          <a:prstGeom prst="rect">
            <a:avLst/>
          </a:prstGeom>
        </p:spPr>
      </p:pic>
      <p:pic>
        <p:nvPicPr>
          <p:cNvPr id="6" name="FelizNavida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>
            <a:lum bright="20000" contrast="40000"/>
          </a:blip>
          <a:srcRect l="22677" r="21088"/>
          <a:stretch/>
        </p:blipFill>
        <p:spPr>
          <a:xfrm>
            <a:off x="3228019" y="1102576"/>
            <a:ext cx="5680511" cy="566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6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44900"/>
            <a:ext cx="12192000" cy="321310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-1308100" y="533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xmlns="" id="{C4DC0F8B-FC9D-4D66-9D2B-A3841552B6AB}"/>
              </a:ext>
            </a:extLst>
          </p:cNvPr>
          <p:cNvSpPr/>
          <p:nvPr/>
        </p:nvSpPr>
        <p:spPr>
          <a:xfrm rot="21004556">
            <a:off x="3526308" y="4135854"/>
            <a:ext cx="48526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3200" b="1" dirty="0">
                <a:ln w="1270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¡Descarga ya, es Gratis!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xmlns="" id="{095C7F28-48B2-493F-94CD-EEEC18B3EB95}"/>
              </a:ext>
            </a:extLst>
          </p:cNvPr>
          <p:cNvSpPr/>
          <p:nvPr/>
        </p:nvSpPr>
        <p:spPr>
          <a:xfrm>
            <a:off x="100449" y="838175"/>
            <a:ext cx="9735357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5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¡</a:t>
            </a:r>
            <a:r>
              <a:rPr lang="es-ES_tradnl" sz="5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Dilo en señas </a:t>
            </a:r>
            <a:r>
              <a:rPr lang="mr-IN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charset="0"/>
              </a:rPr>
              <a:t>–</a:t>
            </a:r>
            <a:r>
              <a:rPr lang="es-MX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charset="0"/>
              </a:rPr>
              <a:t/>
            </a:r>
            <a:br>
              <a:rPr lang="es-MX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charset="0"/>
              </a:rPr>
            </a:br>
            <a:r>
              <a:rPr lang="es-MX" sz="5400" b="1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charset="0"/>
              </a:rPr>
              <a:t>				</a:t>
            </a:r>
            <a:r>
              <a:rPr lang="es-ES_tradnl" sz="6600" b="1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La </a:t>
            </a:r>
            <a:r>
              <a:rPr lang="es-ES_tradnl" sz="66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expedición</a:t>
            </a:r>
            <a:r>
              <a:rPr lang="es-ES_tradnl" sz="54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!</a:t>
            </a:r>
          </a:p>
        </p:txBody>
      </p:sp>
      <p:sp>
        <p:nvSpPr>
          <p:cNvPr id="23" name="Estrella: 12 puntas 23">
            <a:extLst>
              <a:ext uri="{FF2B5EF4-FFF2-40B4-BE49-F238E27FC236}">
                <a16:creationId xmlns:a16="http://schemas.microsoft.com/office/drawing/2014/main" xmlns="" id="{C4CE955F-5F47-4FB7-AD7D-0A905DAB02D6}"/>
              </a:ext>
            </a:extLst>
          </p:cNvPr>
          <p:cNvSpPr/>
          <p:nvPr/>
        </p:nvSpPr>
        <p:spPr>
          <a:xfrm rot="20969434">
            <a:off x="298108" y="2765229"/>
            <a:ext cx="3663874" cy="1864104"/>
          </a:xfrm>
          <a:prstGeom prst="star12">
            <a:avLst/>
          </a:prstGeom>
          <a:solidFill>
            <a:srgbClr val="B3186B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6068" tIns="33034" rIns="66068" bIns="3303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_tradnl" sz="40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¡Nueva </a:t>
            </a:r>
            <a:br>
              <a:rPr lang="es-ES_tradnl" sz="40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</a:br>
            <a:r>
              <a:rPr lang="es-ES_tradnl" sz="4000" b="1" dirty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App</a:t>
            </a:r>
            <a:r>
              <a:rPr lang="es-ES_tradnl" sz="4000" b="1" dirty="0" smtClean="0">
                <a:ln w="19050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rPr>
              <a:t>!</a:t>
            </a:r>
            <a:endParaRPr lang="es-ES_tradnl" sz="4000" b="1" dirty="0">
              <a:ln w="19050"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Helvetica" charset="0"/>
              <a:ea typeface="Helvetica" charset="0"/>
              <a:cs typeface="Helvetica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19370" y="170878"/>
            <a:ext cx="1993900" cy="339090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3958390"/>
            <a:ext cx="117348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00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_SantaCla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20000" contrast="40000"/>
          </a:blip>
          <a:srcRect l="23467" r="21556"/>
          <a:stretch/>
        </p:blipFill>
        <p:spPr>
          <a:xfrm>
            <a:off x="5983706" y="468321"/>
            <a:ext cx="4459706" cy="456297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5031297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Santa Claus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234" y="697403"/>
            <a:ext cx="4940300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0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0" y="5064402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80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Trineo de Santa Claus</a:t>
            </a:r>
            <a:endParaRPr lang="es-MX" altLang="es-ES_tradnl" sz="4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61" y="697403"/>
            <a:ext cx="4838700" cy="4838700"/>
          </a:xfrm>
          <a:prstGeom prst="rect">
            <a:avLst/>
          </a:prstGeom>
        </p:spPr>
      </p:pic>
      <p:pic>
        <p:nvPicPr>
          <p:cNvPr id="9" name="2_Trin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21797" r="21796"/>
          <a:stretch/>
        </p:blipFill>
        <p:spPr>
          <a:xfrm>
            <a:off x="5983704" y="597978"/>
            <a:ext cx="4459708" cy="4433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58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31297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Reno (Rodolfo)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7738" y="782144"/>
            <a:ext cx="3759200" cy="4038600"/>
          </a:xfrm>
          <a:prstGeom prst="rect">
            <a:avLst/>
          </a:prstGeom>
        </p:spPr>
      </p:pic>
      <p:pic>
        <p:nvPicPr>
          <p:cNvPr id="10" name="3_Ren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18723" r="25825"/>
          <a:stretch/>
        </p:blipFill>
        <p:spPr>
          <a:xfrm>
            <a:off x="5983703" y="507423"/>
            <a:ext cx="4459707" cy="452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0" y="5046831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72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Pino (Árbol </a:t>
            </a:r>
            <a:r>
              <a:rPr lang="es-ES" altLang="es-ES_tradnl" sz="72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de </a:t>
            </a:r>
            <a:r>
              <a:rPr lang="es-ES" altLang="es-ES_tradnl" sz="7200" dirty="0" smtClean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Navidad)</a:t>
            </a:r>
            <a:endParaRPr lang="es-MX" altLang="es-ES_tradnl" sz="40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059" y="410329"/>
            <a:ext cx="4813300" cy="4813300"/>
          </a:xfrm>
          <a:prstGeom prst="rect">
            <a:avLst/>
          </a:prstGeom>
        </p:spPr>
      </p:pic>
      <p:pic>
        <p:nvPicPr>
          <p:cNvPr id="10" name="4_Pin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22928" r="21708"/>
          <a:stretch/>
        </p:blipFill>
        <p:spPr>
          <a:xfrm>
            <a:off x="5983704" y="529929"/>
            <a:ext cx="4459707" cy="4516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952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0" y="5031297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Luces Navideñas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974" y="445594"/>
            <a:ext cx="7086600" cy="4711700"/>
          </a:xfrm>
          <a:prstGeom prst="rect">
            <a:avLst/>
          </a:prstGeom>
        </p:spPr>
      </p:pic>
      <p:pic>
        <p:nvPicPr>
          <p:cNvPr id="12" name="5_Luces Navideñ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22621" r="22621"/>
          <a:stretch/>
        </p:blipFill>
        <p:spPr>
          <a:xfrm>
            <a:off x="5983704" y="445594"/>
            <a:ext cx="4459708" cy="456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35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0" y="5031297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Nieve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68" y="635195"/>
            <a:ext cx="6781800" cy="4978400"/>
          </a:xfrm>
          <a:prstGeom prst="rect">
            <a:avLst/>
          </a:prstGeom>
        </p:spPr>
      </p:pic>
      <p:pic>
        <p:nvPicPr>
          <p:cNvPr id="12" name="6_Nie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22895" r="17732"/>
          <a:stretch/>
        </p:blipFill>
        <p:spPr>
          <a:xfrm>
            <a:off x="5983704" y="532322"/>
            <a:ext cx="4780549" cy="451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01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0" y="5031297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Piñata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259" y="984445"/>
            <a:ext cx="4356100" cy="4279900"/>
          </a:xfrm>
          <a:prstGeom prst="rect">
            <a:avLst/>
          </a:prstGeom>
        </p:spPr>
      </p:pic>
      <p:pic>
        <p:nvPicPr>
          <p:cNvPr id="9" name="7_Piña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22016" r="21964"/>
          <a:stretch/>
        </p:blipFill>
        <p:spPr>
          <a:xfrm>
            <a:off x="5983704" y="589466"/>
            <a:ext cx="4459707" cy="446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07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9756" y="177313"/>
            <a:ext cx="1040180" cy="1040180"/>
          </a:xfrm>
          <a:prstGeom prst="rect">
            <a:avLst/>
          </a:prstGeom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0" y="5031297"/>
            <a:ext cx="12192000" cy="149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20000"/>
              </a:spcBef>
              <a:defRPr/>
            </a:pPr>
            <a:r>
              <a:rPr lang="es-ES" altLang="es-ES_tradnl" sz="9600" dirty="0">
                <a:ln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latin typeface="Chalkboard" charset="0"/>
                <a:ea typeface="Chalkboard" charset="0"/>
                <a:cs typeface="Chalkboard" charset="0"/>
              </a:rPr>
              <a:t>Regalos</a:t>
            </a:r>
            <a:endParaRPr lang="es-MX" altLang="es-ES_tradnl" sz="5400" dirty="0">
              <a:ln>
                <a:solidFill>
                  <a:sysClr val="windowText" lastClr="000000"/>
                </a:solidFill>
              </a:ln>
              <a:solidFill>
                <a:srgbClr val="002060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357" y="979997"/>
            <a:ext cx="4445000" cy="4051300"/>
          </a:xfrm>
          <a:prstGeom prst="rect">
            <a:avLst/>
          </a:prstGeom>
        </p:spPr>
      </p:pic>
      <p:pic>
        <p:nvPicPr>
          <p:cNvPr id="9" name="8_Regalo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>
            <a:lum bright="20000" contrast="40000"/>
          </a:blip>
          <a:srcRect l="21938" r="21987"/>
          <a:stretch/>
        </p:blipFill>
        <p:spPr>
          <a:xfrm>
            <a:off x="5983703" y="571593"/>
            <a:ext cx="4459708" cy="445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9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14305</TotalTime>
  <Words>52</Words>
  <Application>Microsoft Macintosh PowerPoint</Application>
  <PresentationFormat>Panorámica</PresentationFormat>
  <Paragraphs>19</Paragraphs>
  <Slides>13</Slides>
  <Notes>2</Notes>
  <HiddenSlides>0</HiddenSlides>
  <MMClips>11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2" baseType="lpstr">
      <vt:lpstr>Calibri</vt:lpstr>
      <vt:lpstr>Calibri Light</vt:lpstr>
      <vt:lpstr>Chalkboard</vt:lpstr>
      <vt:lpstr>Chalkboard SE</vt:lpstr>
      <vt:lpstr>Helvetica</vt:lpstr>
      <vt:lpstr>Verdana</vt:lpstr>
      <vt:lpstr>Wingdings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Gerardo Monsivais</cp:lastModifiedBy>
  <cp:revision>162</cp:revision>
  <dcterms:created xsi:type="dcterms:W3CDTF">2017-04-27T15:25:31Z</dcterms:created>
  <dcterms:modified xsi:type="dcterms:W3CDTF">2018-01-11T16:43:00Z</dcterms:modified>
</cp:coreProperties>
</file>