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88" r:id="rId3"/>
    <p:sldId id="259" r:id="rId4"/>
    <p:sldId id="263" r:id="rId5"/>
    <p:sldId id="258" r:id="rId6"/>
    <p:sldId id="295" r:id="rId7"/>
    <p:sldId id="291" r:id="rId8"/>
    <p:sldId id="293" r:id="rId9"/>
    <p:sldId id="261" r:id="rId10"/>
    <p:sldId id="260" r:id="rId11"/>
    <p:sldId id="267" r:id="rId12"/>
    <p:sldId id="296" r:id="rId1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BJtyFrX2YuHoAIbCEYRlgQ==" hashData="vzFduYSVu/MrLyP34Y4QkY6VQh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 snapToGrid="0" snapToObjects="1">
      <p:cViewPr>
        <p:scale>
          <a:sx n="99" d="100"/>
          <a:sy n="99" d="100"/>
        </p:scale>
        <p:origin x="1464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3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250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95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7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15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29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89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07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664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5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706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28/4/17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7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tiff"/><Relationship Id="rId9" Type="http://schemas.openxmlformats.org/officeDocument/2006/relationships/image" Target="../media/image7.png"/><Relationship Id="rId10" Type="http://schemas.openxmlformats.org/officeDocument/2006/relationships/image" Target="../media/image28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9.tiff"/><Relationship Id="rId5" Type="http://schemas.openxmlformats.org/officeDocument/2006/relationships/image" Target="../media/image7.png"/><Relationship Id="rId6" Type="http://schemas.openxmlformats.org/officeDocument/2006/relationships/image" Target="../media/image30.png"/><Relationship Id="rId7" Type="http://schemas.openxmlformats.org/officeDocument/2006/relationships/image" Target="../media/image9.tiff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tif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tiff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tiff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tiff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tiff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tiff"/><Relationship Id="rId5" Type="http://schemas.openxmlformats.org/officeDocument/2006/relationships/image" Target="../media/image7.png"/><Relationship Id="rId6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tiff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6" Type="http://schemas.openxmlformats.org/officeDocument/2006/relationships/image" Target="../media/image7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</a:t>
            </a: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 Señas </a:t>
            </a: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</a:t>
            </a:r>
            <a:r>
              <a:rPr lang="es-ES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Fiesta</a:t>
            </a:r>
            <a:endParaRPr lang="es-MX" altLang="es-MX" sz="6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44" y="4143365"/>
            <a:ext cx="3733550" cy="2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644">
            <a:off x="1567154" y="3653724"/>
            <a:ext cx="1088928" cy="69283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60" y="3296487"/>
            <a:ext cx="1078565" cy="8089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0" y="3818248"/>
            <a:ext cx="450579" cy="46393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54" y="3982636"/>
            <a:ext cx="730877" cy="33285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786">
            <a:off x="1224623" y="3883901"/>
            <a:ext cx="655327" cy="29844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983" y="2219990"/>
            <a:ext cx="1485900" cy="2095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9" name="9BolsitasDeDulce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1815" r="21815"/>
          <a:stretch/>
        </p:blipFill>
        <p:spPr>
          <a:xfrm>
            <a:off x="4572000" y="1435199"/>
            <a:ext cx="3382817" cy="3375676"/>
          </a:xfrm>
          <a:prstGeom prst="rect">
            <a:avLst/>
          </a:prstGeom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7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Bolsita de Dulces</a:t>
            </a:r>
            <a:endParaRPr lang="es-MX" altLang="es-ES_tradnl" sz="4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833" y="518552"/>
            <a:ext cx="6720333" cy="49210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0" name="10FelizDiaDelNiñ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690" r="21690"/>
          <a:stretch/>
        </p:blipFill>
        <p:spPr>
          <a:xfrm>
            <a:off x="2914317" y="1693877"/>
            <a:ext cx="3382817" cy="33607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b="72822"/>
          <a:stretch/>
        </p:blipFill>
        <p:spPr>
          <a:xfrm>
            <a:off x="2872698" y="146240"/>
            <a:ext cx="1338694" cy="398070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7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Feliz </a:t>
            </a:r>
            <a:r>
              <a:rPr lang="es-ES" altLang="es-ES_tradnl" sz="7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Día del Niño</a:t>
            </a:r>
            <a:endParaRPr lang="es-MX" altLang="es-ES_tradnl" sz="4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4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2" y="1812297"/>
            <a:ext cx="4086225" cy="3124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0" name="1Fiest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77" r="22842"/>
          <a:stretch/>
        </p:blipFill>
        <p:spPr>
          <a:xfrm>
            <a:off x="4575777" y="1424977"/>
            <a:ext cx="3385128" cy="3377223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Fiesta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30" y="1868032"/>
            <a:ext cx="2428875" cy="2657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1" name="2Glob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03" r="21803"/>
          <a:stretch/>
        </p:blipFill>
        <p:spPr>
          <a:xfrm>
            <a:off x="4575777" y="1424977"/>
            <a:ext cx="3385128" cy="3376444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Globos</a:t>
            </a:r>
            <a:endParaRPr lang="es-MX" altLang="es-ES_tradnl" sz="8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51" y="1812297"/>
            <a:ext cx="2362200" cy="2628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2" name="3Payas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09" r="21809"/>
          <a:stretch/>
        </p:blipFill>
        <p:spPr>
          <a:xfrm>
            <a:off x="4575777" y="1435200"/>
            <a:ext cx="3385128" cy="3377233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Payaso</a:t>
            </a:r>
            <a:endParaRPr lang="es-MX" altLang="es-ES_tradnl" sz="8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519" y="2138360"/>
            <a:ext cx="2162175" cy="2114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0" name="4Pastel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09" r="21809"/>
          <a:stretch/>
        </p:blipFill>
        <p:spPr>
          <a:xfrm>
            <a:off x="4575777" y="1435200"/>
            <a:ext cx="3385138" cy="3377233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Pastel</a:t>
            </a:r>
            <a:endParaRPr lang="es-MX" altLang="es-ES_tradnl" sz="8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92" y="1812297"/>
            <a:ext cx="3714750" cy="2609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0" name="5Amigo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97" r="21796"/>
          <a:stretch/>
        </p:blipFill>
        <p:spPr>
          <a:xfrm>
            <a:off x="4575777" y="1435199"/>
            <a:ext cx="3385129" cy="337567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956563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Amigos</a:t>
            </a:r>
            <a:endParaRPr lang="es-MX" altLang="es-ES_tradnl" sz="8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461" y="1929647"/>
            <a:ext cx="2447925" cy="2657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9" name="6Piñat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09" r="21809"/>
          <a:stretch/>
        </p:blipFill>
        <p:spPr>
          <a:xfrm>
            <a:off x="4572001" y="1435199"/>
            <a:ext cx="3383576" cy="337567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Piñata</a:t>
            </a:r>
            <a:endParaRPr lang="es-MX" altLang="es-ES_tradnl" sz="4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58" y="2091870"/>
            <a:ext cx="2324100" cy="2209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11" name="7Regalo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469" r="21149"/>
          <a:stretch/>
        </p:blipFill>
        <p:spPr>
          <a:xfrm>
            <a:off x="4572000" y="1435199"/>
            <a:ext cx="3383577" cy="3375676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952786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Regalo</a:t>
            </a:r>
            <a:endParaRPr lang="es-MX" altLang="es-ES_tradnl" sz="8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Dulce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474" r="22145"/>
          <a:stretch/>
        </p:blipFill>
        <p:spPr>
          <a:xfrm>
            <a:off x="4572000" y="1435199"/>
            <a:ext cx="3383577" cy="337567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30" y="2104713"/>
            <a:ext cx="3924300" cy="31432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952786" y="5342024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Dulces</a:t>
            </a:r>
            <a:endParaRPr lang="es-MX" altLang="es-ES_tradnl" sz="80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1546</TotalTime>
  <Words>19</Words>
  <Application>Microsoft Macintosh PowerPoint</Application>
  <PresentationFormat>Presentación en pantalla (4:3)</PresentationFormat>
  <Paragraphs>12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32</cp:revision>
  <dcterms:created xsi:type="dcterms:W3CDTF">2017-04-27T15:25:31Z</dcterms:created>
  <dcterms:modified xsi:type="dcterms:W3CDTF">2017-04-28T22:32:02Z</dcterms:modified>
</cp:coreProperties>
</file>