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7" r:id="rId2"/>
    <p:sldId id="298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296" r:id="rId13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RALcVTuUbonvbicK+mB0Xg==" hashData="eWJX8BMNesw8AWgEjluAbV7e6r0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12"/>
  </p:normalViewPr>
  <p:slideViewPr>
    <p:cSldViewPr snapToGrid="0" snapToObjects="1">
      <p:cViewPr>
        <p:scale>
          <a:sx n="95" d="100"/>
          <a:sy n="95" d="100"/>
        </p:scale>
        <p:origin x="1584" y="3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EBCBF-6428-6649-B76B-6230489BEB10}" type="datetimeFigureOut">
              <a:rPr lang="es-ES_tradnl" smtClean="0"/>
              <a:t>8/12/17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0A3AF-942C-3747-9200-93EBC20D450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445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8/12/17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43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8/12/17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250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8/12/17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095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8/12/17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172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8/12/17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159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8/12/17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2999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8/12/17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1890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8/12/17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107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8/12/17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664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8/12/17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952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8/12/17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706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85C2-74A7-DE46-B092-3F612A67C20F}" type="datetimeFigureOut">
              <a:rPr lang="es-ES_tradnl" smtClean="0"/>
              <a:t>8/12/17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875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3.png"/><Relationship Id="rId5" Type="http://schemas.openxmlformats.org/officeDocument/2006/relationships/image" Target="../media/image24.tiff"/><Relationship Id="rId6" Type="http://schemas.openxmlformats.org/officeDocument/2006/relationships/image" Target="../media/image6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5" Type="http://schemas.openxmlformats.org/officeDocument/2006/relationships/image" Target="../media/image26.tiff"/><Relationship Id="rId6" Type="http://schemas.openxmlformats.org/officeDocument/2006/relationships/image" Target="../media/image6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tif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5" Type="http://schemas.openxmlformats.org/officeDocument/2006/relationships/image" Target="../media/image10.tiff"/><Relationship Id="rId6" Type="http://schemas.openxmlformats.org/officeDocument/2006/relationships/image" Target="../media/image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5" Type="http://schemas.openxmlformats.org/officeDocument/2006/relationships/image" Target="../media/image12.tiff"/><Relationship Id="rId6" Type="http://schemas.openxmlformats.org/officeDocument/2006/relationships/image" Target="../media/image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5" Type="http://schemas.openxmlformats.org/officeDocument/2006/relationships/image" Target="../media/image14.tiff"/><Relationship Id="rId6" Type="http://schemas.openxmlformats.org/officeDocument/2006/relationships/image" Target="../media/image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5.tiff"/><Relationship Id="rId5" Type="http://schemas.openxmlformats.org/officeDocument/2006/relationships/image" Target="../media/image16.png"/><Relationship Id="rId6" Type="http://schemas.openxmlformats.org/officeDocument/2006/relationships/image" Target="../media/image6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6" Type="http://schemas.openxmlformats.org/officeDocument/2006/relationships/image" Target="../media/image6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5" Type="http://schemas.openxmlformats.org/officeDocument/2006/relationships/image" Target="../media/image20.tiff"/><Relationship Id="rId6" Type="http://schemas.openxmlformats.org/officeDocument/2006/relationships/image" Target="../media/image6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5" Type="http://schemas.openxmlformats.org/officeDocument/2006/relationships/image" Target="../media/image22.tiff"/><Relationship Id="rId6" Type="http://schemas.openxmlformats.org/officeDocument/2006/relationships/image" Target="../media/image6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0" y="1250330"/>
            <a:ext cx="62923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MX" alt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Lengua </a:t>
            </a:r>
            <a:r>
              <a:rPr lang="es-MX" altLang="es-ES_tradnl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de Señas </a:t>
            </a:r>
            <a:r>
              <a:rPr lang="es-MX" alt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Mexicana</a:t>
            </a:r>
          </a:p>
        </p:txBody>
      </p:sp>
      <p:pic>
        <p:nvPicPr>
          <p:cNvPr id="16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3429000"/>
            <a:ext cx="1464779" cy="50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4143365"/>
            <a:ext cx="1464779" cy="50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081" y="457894"/>
            <a:ext cx="2669362" cy="2669362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0" y="4859110"/>
            <a:ext cx="9144000" cy="1105186"/>
          </a:xfrm>
          <a:prstGeom prst="rect">
            <a:avLst/>
          </a:prstGeom>
          <a:solidFill>
            <a:srgbClr val="800080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altLang="es-MX" sz="66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				</a:t>
            </a:r>
            <a:r>
              <a:rPr lang="es-ES" altLang="es-MX" sz="66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Emociones</a:t>
            </a:r>
            <a:endParaRPr lang="es-MX" altLang="es-MX" sz="66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779" y="3980232"/>
            <a:ext cx="3709998" cy="202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rprendi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970" t="-4" r="23953" b="4"/>
          <a:stretch/>
        </p:blipFill>
        <p:spPr>
          <a:xfrm>
            <a:off x="4679574" y="1098986"/>
            <a:ext cx="4023471" cy="402331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71" y="1106248"/>
            <a:ext cx="4016051" cy="401605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0" y="5644220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Sorprendido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sespera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909" r="24017"/>
          <a:stretch/>
        </p:blipFill>
        <p:spPr>
          <a:xfrm>
            <a:off x="4679576" y="1098830"/>
            <a:ext cx="4023470" cy="402346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53" y="1098829"/>
            <a:ext cx="4023470" cy="402347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0" y="5644220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Desesperado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3081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70" y="1898650"/>
            <a:ext cx="3073400" cy="3060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690" y="2571750"/>
            <a:ext cx="2222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453252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Enojado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pic>
        <p:nvPicPr>
          <p:cNvPr id="7" name="Enoja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647" r="22278"/>
          <a:stretch/>
        </p:blipFill>
        <p:spPr>
          <a:xfrm>
            <a:off x="4679577" y="1098834"/>
            <a:ext cx="4020670" cy="40206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52" y="1098831"/>
            <a:ext cx="4020671" cy="402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is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100" r="23824"/>
          <a:stretch/>
        </p:blipFill>
        <p:spPr>
          <a:xfrm>
            <a:off x="4679577" y="1098830"/>
            <a:ext cx="4020672" cy="402067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52" y="1098830"/>
            <a:ext cx="4020672" cy="402067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0" y="5632546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Triste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32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ocupa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240" r="23647"/>
          <a:stretch/>
        </p:blipFill>
        <p:spPr>
          <a:xfrm>
            <a:off x="4679577" y="1098829"/>
            <a:ext cx="4023470" cy="40206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52" y="1098829"/>
            <a:ext cx="4020672" cy="4020672"/>
          </a:xfrm>
          <a:prstGeom prst="rect">
            <a:avLst/>
          </a:prstGeom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0" y="5644221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Preocupado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101" r="23824"/>
          <a:stretch/>
        </p:blipFill>
        <p:spPr>
          <a:xfrm>
            <a:off x="4679576" y="1098829"/>
            <a:ext cx="4023470" cy="402347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53" y="1098829"/>
            <a:ext cx="4023470" cy="4023470"/>
          </a:xfrm>
          <a:prstGeom prst="rect">
            <a:avLst/>
          </a:prstGeom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0" y="5644220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Contento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53" y="1098829"/>
            <a:ext cx="4023470" cy="4023470"/>
          </a:xfrm>
          <a:prstGeom prst="rect">
            <a:avLst/>
          </a:prstGeom>
        </p:spPr>
      </p:pic>
      <p:pic>
        <p:nvPicPr>
          <p:cNvPr id="7" name="Ser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252" r="23674"/>
          <a:stretch/>
        </p:blipFill>
        <p:spPr>
          <a:xfrm>
            <a:off x="4679576" y="1098829"/>
            <a:ext cx="4023471" cy="402347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0" y="5644220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Serio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namora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561" r="24365"/>
          <a:stretch/>
        </p:blipFill>
        <p:spPr>
          <a:xfrm>
            <a:off x="4679576" y="1098831"/>
            <a:ext cx="4023470" cy="40234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3" y="1098829"/>
            <a:ext cx="4023470" cy="402347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0" y="5644220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Enamorado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pena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240" r="23647"/>
          <a:stretch/>
        </p:blipFill>
        <p:spPr>
          <a:xfrm>
            <a:off x="4679575" y="1098829"/>
            <a:ext cx="4026269" cy="40234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53" y="1098829"/>
            <a:ext cx="4023470" cy="402347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0" y="5644220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Apenado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94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burri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/>
          </a:blip>
          <a:srcRect l="20661" r="23263"/>
          <a:stretch/>
        </p:blipFill>
        <p:spPr>
          <a:xfrm>
            <a:off x="4679574" y="1098809"/>
            <a:ext cx="4023471" cy="402349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45" y="1099522"/>
            <a:ext cx="4022777" cy="40227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17" y="143070"/>
            <a:ext cx="780135" cy="780135"/>
          </a:xfrm>
          <a:prstGeom prst="rect">
            <a:avLst/>
          </a:prstGeom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0" y="5644220"/>
            <a:ext cx="9144000" cy="11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Verdana" charset="0"/>
                <a:ea typeface="Verdana" charset="0"/>
                <a:cs typeface="Verdana" charset="0"/>
              </a:rPr>
              <a:t>Aburrido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8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3519</TotalTime>
  <Words>14</Words>
  <Application>Microsoft Macintosh PowerPoint</Application>
  <PresentationFormat>Presentación en pantalla (4:3)</PresentationFormat>
  <Paragraphs>12</Paragraphs>
  <Slides>12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Verdana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Gerardo Monsivais</cp:lastModifiedBy>
  <cp:revision>80</cp:revision>
  <dcterms:created xsi:type="dcterms:W3CDTF">2017-04-27T15:25:31Z</dcterms:created>
  <dcterms:modified xsi:type="dcterms:W3CDTF">2017-12-08T15:45:17Z</dcterms:modified>
</cp:coreProperties>
</file>